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17" r:id="rId4"/>
    <p:sldMasterId id="2147483718" r:id="rId5"/>
  </p:sldMasterIdLst>
  <p:notesMasterIdLst>
    <p:notesMasterId r:id="rId26"/>
  </p:notesMasterIdLst>
  <p:sldIdLst>
    <p:sldId id="257" r:id="rId6"/>
    <p:sldId id="258" r:id="rId7"/>
    <p:sldId id="297" r:id="rId8"/>
    <p:sldId id="301" r:id="rId9"/>
    <p:sldId id="298" r:id="rId10"/>
    <p:sldId id="299" r:id="rId11"/>
    <p:sldId id="300" r:id="rId12"/>
    <p:sldId id="259" r:id="rId13"/>
    <p:sldId id="260" r:id="rId14"/>
    <p:sldId id="261" r:id="rId15"/>
    <p:sldId id="305" r:id="rId16"/>
    <p:sldId id="262" r:id="rId17"/>
    <p:sldId id="263" r:id="rId18"/>
    <p:sldId id="264" r:id="rId19"/>
    <p:sldId id="265" r:id="rId20"/>
    <p:sldId id="266" r:id="rId21"/>
    <p:sldId id="267" r:id="rId22"/>
    <p:sldId id="268" r:id="rId23"/>
    <p:sldId id="269" r:id="rId24"/>
    <p:sldId id="270" r:id="rId25"/>
  </p:sldIdLst>
  <p:sldSz cx="12188825" cy="6858000"/>
  <p:notesSz cx="7315200" cy="9601200"/>
  <p:embeddedFontLst>
    <p:embeddedFont>
      <p:font typeface="Avant Garde Demi SFDC" panose="020B0604020202020204" charset="0"/>
      <p:regular r:id="rId27"/>
    </p:embeddedFont>
    <p:embeddedFont>
      <p:font typeface="Calibri" panose="020F0502020204030204" pitchFamily="34" charset="0"/>
      <p:regular r:id="rId28"/>
      <p:bold r:id="rId29"/>
      <p:italic r:id="rId30"/>
      <p:boldItalic r:id="rId31"/>
    </p:embeddedFont>
    <p:embeddedFont>
      <p:font typeface="Impact" panose="020B0806030902050204" pitchFamily="34" charset="0"/>
      <p:regular r:id="rId32"/>
    </p:embeddedFont>
    <p:embeddedFont>
      <p:font typeface="Pacifico" panose="00000500000000000000" pitchFamily="2" charset="0"/>
      <p:regular r:id="rId33"/>
    </p:embeddedFont>
    <p:embeddedFont>
      <p:font typeface="Poppins" panose="00000500000000000000" pitchFamily="2"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D03062-07B9-4917-BC64-F800AEBE56A2}" v="97" dt="2023-08-31T05:42:10.779"/>
    <p1510:client id="{D8E2CD38-BB35-4B7A-A8F3-6662D48261C2}" v="10" dt="2023-08-29T01:28:32.779"/>
    <p1510:client id="{FB5DD1A2-CC62-43B4-BD74-2C03941E651C}" v="24" dt="2023-08-29T01:36:49.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5" y="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Strom" userId="S::derrick.strom@tcpride.org::1b268f71-682f-496b-8194-37aff26adc74" providerId="AD" clId="Web-{3AD03062-07B9-4917-BC64-F800AEBE56A2}"/>
    <pc:docChg chg="delSld modSld">
      <pc:chgData name="Derrick Strom" userId="S::derrick.strom@tcpride.org::1b268f71-682f-496b-8194-37aff26adc74" providerId="AD" clId="Web-{3AD03062-07B9-4917-BC64-F800AEBE56A2}" dt="2023-08-31T05:42:10.779" v="92" actId="20577"/>
      <pc:docMkLst>
        <pc:docMk/>
      </pc:docMkLst>
      <pc:sldChg chg="modSp">
        <pc:chgData name="Derrick Strom" userId="S::derrick.strom@tcpride.org::1b268f71-682f-496b-8194-37aff26adc74" providerId="AD" clId="Web-{3AD03062-07B9-4917-BC64-F800AEBE56A2}" dt="2023-08-31T05:22:20.896" v="9" actId="20577"/>
        <pc:sldMkLst>
          <pc:docMk/>
          <pc:sldMk cId="0" sldId="258"/>
        </pc:sldMkLst>
        <pc:spChg chg="mod">
          <ac:chgData name="Derrick Strom" userId="S::derrick.strom@tcpride.org::1b268f71-682f-496b-8194-37aff26adc74" providerId="AD" clId="Web-{3AD03062-07B9-4917-BC64-F800AEBE56A2}" dt="2023-08-31T05:22:20.896" v="9" actId="20577"/>
          <ac:spMkLst>
            <pc:docMk/>
            <pc:sldMk cId="0" sldId="258"/>
            <ac:spMk id="763" creationId="{00000000-0000-0000-0000-000000000000}"/>
          </ac:spMkLst>
        </pc:spChg>
      </pc:sldChg>
      <pc:sldChg chg="modSp">
        <pc:chgData name="Derrick Strom" userId="S::derrick.strom@tcpride.org::1b268f71-682f-496b-8194-37aff26adc74" providerId="AD" clId="Web-{3AD03062-07B9-4917-BC64-F800AEBE56A2}" dt="2023-08-31T05:22:51.381" v="18" actId="1076"/>
        <pc:sldMkLst>
          <pc:docMk/>
          <pc:sldMk cId="0" sldId="259"/>
        </pc:sldMkLst>
        <pc:spChg chg="mod">
          <ac:chgData name="Derrick Strom" userId="S::derrick.strom@tcpride.org::1b268f71-682f-496b-8194-37aff26adc74" providerId="AD" clId="Web-{3AD03062-07B9-4917-BC64-F800AEBE56A2}" dt="2023-08-31T05:22:51.381" v="18" actId="1076"/>
          <ac:spMkLst>
            <pc:docMk/>
            <pc:sldMk cId="0" sldId="259"/>
            <ac:spMk id="772" creationId="{00000000-0000-0000-0000-000000000000}"/>
          </ac:spMkLst>
        </pc:spChg>
        <pc:spChg chg="mod">
          <ac:chgData name="Derrick Strom" userId="S::derrick.strom@tcpride.org::1b268f71-682f-496b-8194-37aff26adc74" providerId="AD" clId="Web-{3AD03062-07B9-4917-BC64-F800AEBE56A2}" dt="2023-08-31T05:22:44.756" v="17" actId="1076"/>
          <ac:spMkLst>
            <pc:docMk/>
            <pc:sldMk cId="0" sldId="259"/>
            <ac:spMk id="773" creationId="{00000000-0000-0000-0000-000000000000}"/>
          </ac:spMkLst>
        </pc:spChg>
      </pc:sldChg>
      <pc:sldChg chg="modSp">
        <pc:chgData name="Derrick Strom" userId="S::derrick.strom@tcpride.org::1b268f71-682f-496b-8194-37aff26adc74" providerId="AD" clId="Web-{3AD03062-07B9-4917-BC64-F800AEBE56A2}" dt="2023-08-31T05:41:57.373" v="90" actId="20577"/>
        <pc:sldMkLst>
          <pc:docMk/>
          <pc:sldMk cId="0" sldId="264"/>
        </pc:sldMkLst>
        <pc:spChg chg="mod">
          <ac:chgData name="Derrick Strom" userId="S::derrick.strom@tcpride.org::1b268f71-682f-496b-8194-37aff26adc74" providerId="AD" clId="Web-{3AD03062-07B9-4917-BC64-F800AEBE56A2}" dt="2023-08-31T05:41:57.373" v="90" actId="20577"/>
          <ac:spMkLst>
            <pc:docMk/>
            <pc:sldMk cId="0" sldId="264"/>
            <ac:spMk id="821" creationId="{00000000-0000-0000-0000-000000000000}"/>
          </ac:spMkLst>
        </pc:spChg>
      </pc:sldChg>
      <pc:sldChg chg="modSp">
        <pc:chgData name="Derrick Strom" userId="S::derrick.strom@tcpride.org::1b268f71-682f-496b-8194-37aff26adc74" providerId="AD" clId="Web-{3AD03062-07B9-4917-BC64-F800AEBE56A2}" dt="2023-08-31T05:42:06.436" v="91" actId="20577"/>
        <pc:sldMkLst>
          <pc:docMk/>
          <pc:sldMk cId="0" sldId="265"/>
        </pc:sldMkLst>
        <pc:spChg chg="mod">
          <ac:chgData name="Derrick Strom" userId="S::derrick.strom@tcpride.org::1b268f71-682f-496b-8194-37aff26adc74" providerId="AD" clId="Web-{3AD03062-07B9-4917-BC64-F800AEBE56A2}" dt="2023-08-31T05:42:06.436" v="91" actId="20577"/>
          <ac:spMkLst>
            <pc:docMk/>
            <pc:sldMk cId="0" sldId="265"/>
            <ac:spMk id="833" creationId="{00000000-0000-0000-0000-000000000000}"/>
          </ac:spMkLst>
        </pc:spChg>
      </pc:sldChg>
      <pc:sldChg chg="modSp">
        <pc:chgData name="Derrick Strom" userId="S::derrick.strom@tcpride.org::1b268f71-682f-496b-8194-37aff26adc74" providerId="AD" clId="Web-{3AD03062-07B9-4917-BC64-F800AEBE56A2}" dt="2023-08-31T05:42:10.779" v="92" actId="20577"/>
        <pc:sldMkLst>
          <pc:docMk/>
          <pc:sldMk cId="0" sldId="266"/>
        </pc:sldMkLst>
        <pc:spChg chg="mod">
          <ac:chgData name="Derrick Strom" userId="S::derrick.strom@tcpride.org::1b268f71-682f-496b-8194-37aff26adc74" providerId="AD" clId="Web-{3AD03062-07B9-4917-BC64-F800AEBE56A2}" dt="2023-08-31T05:42:10.779" v="92" actId="20577"/>
          <ac:spMkLst>
            <pc:docMk/>
            <pc:sldMk cId="0" sldId="266"/>
            <ac:spMk id="858" creationId="{00000000-0000-0000-0000-000000000000}"/>
          </ac:spMkLst>
        </pc:spChg>
      </pc:sldChg>
      <pc:sldChg chg="modSp">
        <pc:chgData name="Derrick Strom" userId="S::derrick.strom@tcpride.org::1b268f71-682f-496b-8194-37aff26adc74" providerId="AD" clId="Web-{3AD03062-07B9-4917-BC64-F800AEBE56A2}" dt="2023-08-31T05:41:17.247" v="89" actId="20577"/>
        <pc:sldMkLst>
          <pc:docMk/>
          <pc:sldMk cId="0" sldId="267"/>
        </pc:sldMkLst>
        <pc:spChg chg="mod">
          <ac:chgData name="Derrick Strom" userId="S::derrick.strom@tcpride.org::1b268f71-682f-496b-8194-37aff26adc74" providerId="AD" clId="Web-{3AD03062-07B9-4917-BC64-F800AEBE56A2}" dt="2023-08-31T05:41:17.247" v="89" actId="20577"/>
          <ac:spMkLst>
            <pc:docMk/>
            <pc:sldMk cId="0" sldId="267"/>
            <ac:spMk id="879" creationId="{00000000-0000-0000-0000-000000000000}"/>
          </ac:spMkLst>
        </pc:spChg>
      </pc:sldChg>
      <pc:sldChg chg="del">
        <pc:chgData name="Derrick Strom" userId="S::derrick.strom@tcpride.org::1b268f71-682f-496b-8194-37aff26adc74" providerId="AD" clId="Web-{3AD03062-07B9-4917-BC64-F800AEBE56A2}" dt="2023-08-31T05:23:12.601" v="19"/>
        <pc:sldMkLst>
          <pc:docMk/>
          <pc:sldMk cId="0" sldId="306"/>
        </pc:sldMkLst>
      </pc:sldChg>
    </pc:docChg>
  </pc:docChgLst>
  <pc:docChgLst>
    <pc:chgData clId="Web-{FB5DD1A2-CC62-43B4-BD74-2C03941E651C}"/>
    <pc:docChg chg="delSld">
      <pc:chgData name="" userId="" providerId="" clId="Web-{FB5DD1A2-CC62-43B4-BD74-2C03941E651C}" dt="2023-08-29T01:32:53.122" v="0"/>
      <pc:docMkLst>
        <pc:docMk/>
      </pc:docMkLst>
      <pc:sldChg chg="del">
        <pc:chgData name="" userId="" providerId="" clId="Web-{FB5DD1A2-CC62-43B4-BD74-2C03941E651C}" dt="2023-08-29T01:32:53.122" v="0"/>
        <pc:sldMkLst>
          <pc:docMk/>
          <pc:sldMk cId="0" sldId="256"/>
        </pc:sldMkLst>
      </pc:sldChg>
    </pc:docChg>
  </pc:docChgLst>
  <pc:docChgLst>
    <pc:chgData name="Michael Kroeger" userId="25bcb838-ba2f-4ab6-adb4-f9c63a3fed1e" providerId="ADAL" clId="{81B463BD-E740-4461-ADF4-3EDAB52929BB}"/>
    <pc:docChg chg="modSld">
      <pc:chgData name="Michael Kroeger" userId="25bcb838-ba2f-4ab6-adb4-f9c63a3fed1e" providerId="ADAL" clId="{81B463BD-E740-4461-ADF4-3EDAB52929BB}" dt="2023-08-29T17:33:41.221" v="9" actId="20577"/>
      <pc:docMkLst>
        <pc:docMk/>
      </pc:docMkLst>
      <pc:sldChg chg="modSp mod">
        <pc:chgData name="Michael Kroeger" userId="25bcb838-ba2f-4ab6-adb4-f9c63a3fed1e" providerId="ADAL" clId="{81B463BD-E740-4461-ADF4-3EDAB52929BB}" dt="2023-08-29T17:33:41.221" v="9" actId="20577"/>
        <pc:sldMkLst>
          <pc:docMk/>
          <pc:sldMk cId="0" sldId="260"/>
        </pc:sldMkLst>
        <pc:spChg chg="mod">
          <ac:chgData name="Michael Kroeger" userId="25bcb838-ba2f-4ab6-adb4-f9c63a3fed1e" providerId="ADAL" clId="{81B463BD-E740-4461-ADF4-3EDAB52929BB}" dt="2023-08-29T17:33:41.221" v="9" actId="20577"/>
          <ac:spMkLst>
            <pc:docMk/>
            <pc:sldMk cId="0" sldId="260"/>
            <ac:spMk id="780" creationId="{00000000-0000-0000-0000-000000000000}"/>
          </ac:spMkLst>
        </pc:spChg>
      </pc:sldChg>
    </pc:docChg>
  </pc:docChgLst>
  <pc:docChgLst>
    <pc:chgData clId="Web-{D8E2CD38-BB35-4B7A-A8F3-6662D48261C2}"/>
    <pc:docChg chg="modSld">
      <pc:chgData name="" userId="" providerId="" clId="Web-{D8E2CD38-BB35-4B7A-A8F3-6662D48261C2}" dt="2023-08-29T01:28:32.779" v="9" actId="20577"/>
      <pc:docMkLst>
        <pc:docMk/>
      </pc:docMkLst>
      <pc:sldChg chg="modSp">
        <pc:chgData name="" userId="" providerId="" clId="Web-{D8E2CD38-BB35-4B7A-A8F3-6662D48261C2}" dt="2023-08-29T01:28:32.779" v="9" actId="20577"/>
        <pc:sldMkLst>
          <pc:docMk/>
          <pc:sldMk cId="0" sldId="258"/>
        </pc:sldMkLst>
        <pc:spChg chg="mod">
          <ac:chgData name="" userId="" providerId="" clId="Web-{D8E2CD38-BB35-4B7A-A8F3-6662D48261C2}" dt="2023-08-29T01:28:32.779" v="9" actId="20577"/>
          <ac:spMkLst>
            <pc:docMk/>
            <pc:sldMk cId="0" sldId="258"/>
            <ac:spMk id="763" creationId="{00000000-0000-0000-0000-000000000000}"/>
          </ac:spMkLst>
        </pc:spChg>
      </pc:sldChg>
    </pc:docChg>
  </pc:docChgLst>
  <pc:docChgLst>
    <pc:chgData name="Derrick Strom" userId="S::derrick.strom@tcpride.org::1b268f71-682f-496b-8194-37aff26adc74" providerId="AD" clId="Web-{FB5DD1A2-CC62-43B4-BD74-2C03941E651C}"/>
    <pc:docChg chg="modSld sldOrd">
      <pc:chgData name="Derrick Strom" userId="S::derrick.strom@tcpride.org::1b268f71-682f-496b-8194-37aff26adc74" providerId="AD" clId="Web-{FB5DD1A2-CC62-43B4-BD74-2C03941E651C}" dt="2023-08-29T01:36:49.049" v="13" actId="20577"/>
      <pc:docMkLst>
        <pc:docMk/>
      </pc:docMkLst>
      <pc:sldChg chg="modSp">
        <pc:chgData name="Derrick Strom" userId="S::derrick.strom@tcpride.org::1b268f71-682f-496b-8194-37aff26adc74" providerId="AD" clId="Web-{FB5DD1A2-CC62-43B4-BD74-2C03941E651C}" dt="2023-08-29T01:36:21.580" v="12" actId="20577"/>
        <pc:sldMkLst>
          <pc:docMk/>
          <pc:sldMk cId="0" sldId="260"/>
        </pc:sldMkLst>
        <pc:spChg chg="mod">
          <ac:chgData name="Derrick Strom" userId="S::derrick.strom@tcpride.org::1b268f71-682f-496b-8194-37aff26adc74" providerId="AD" clId="Web-{FB5DD1A2-CC62-43B4-BD74-2C03941E651C}" dt="2023-08-29T01:36:21.580" v="12" actId="20577"/>
          <ac:spMkLst>
            <pc:docMk/>
            <pc:sldMk cId="0" sldId="260"/>
            <ac:spMk id="780" creationId="{00000000-0000-0000-0000-000000000000}"/>
          </ac:spMkLst>
        </pc:spChg>
      </pc:sldChg>
      <pc:sldChg chg="ord delAnim">
        <pc:chgData name="Derrick Strom" userId="S::derrick.strom@tcpride.org::1b268f71-682f-496b-8194-37aff26adc74" providerId="AD" clId="Web-{FB5DD1A2-CC62-43B4-BD74-2C03941E651C}" dt="2023-08-29T01:35:33.954" v="7"/>
        <pc:sldMkLst>
          <pc:docMk/>
          <pc:sldMk cId="0" sldId="264"/>
        </pc:sldMkLst>
      </pc:sldChg>
      <pc:sldChg chg="addSp delSp modSp addAnim delAnim">
        <pc:chgData name="Derrick Strom" userId="S::derrick.strom@tcpride.org::1b268f71-682f-496b-8194-37aff26adc74" providerId="AD" clId="Web-{FB5DD1A2-CC62-43B4-BD74-2C03941E651C}" dt="2023-08-29T01:35:27.485" v="6"/>
        <pc:sldMkLst>
          <pc:docMk/>
          <pc:sldMk cId="0" sldId="265"/>
        </pc:sldMkLst>
        <pc:spChg chg="add del mod">
          <ac:chgData name="Derrick Strom" userId="S::derrick.strom@tcpride.org::1b268f71-682f-496b-8194-37aff26adc74" providerId="AD" clId="Web-{FB5DD1A2-CC62-43B4-BD74-2C03941E651C}" dt="2023-08-29T01:35:16.422" v="5"/>
          <ac:spMkLst>
            <pc:docMk/>
            <pc:sldMk cId="0" sldId="265"/>
            <ac:spMk id="3" creationId="{1A12447F-94CC-AC44-8100-EFF81E1B9A1A}"/>
          </ac:spMkLst>
        </pc:spChg>
        <pc:spChg chg="add del">
          <ac:chgData name="Derrick Strom" userId="S::derrick.strom@tcpride.org::1b268f71-682f-496b-8194-37aff26adc74" providerId="AD" clId="Web-{FB5DD1A2-CC62-43B4-BD74-2C03941E651C}" dt="2023-08-29T01:35:16.422" v="5"/>
          <ac:spMkLst>
            <pc:docMk/>
            <pc:sldMk cId="0" sldId="265"/>
            <ac:spMk id="833" creationId="{00000000-0000-0000-0000-000000000000}"/>
          </ac:spMkLst>
        </pc:spChg>
      </pc:sldChg>
      <pc:sldChg chg="delAnim">
        <pc:chgData name="Derrick Strom" userId="S::derrick.strom@tcpride.org::1b268f71-682f-496b-8194-37aff26adc74" providerId="AD" clId="Web-{FB5DD1A2-CC62-43B4-BD74-2C03941E651C}" dt="2023-08-29T01:35:40.641" v="8"/>
        <pc:sldMkLst>
          <pc:docMk/>
          <pc:sldMk cId="0" sldId="266"/>
        </pc:sldMkLst>
      </pc:sldChg>
      <pc:sldChg chg="modSp">
        <pc:chgData name="Derrick Strom" userId="S::derrick.strom@tcpride.org::1b268f71-682f-496b-8194-37aff26adc74" providerId="AD" clId="Web-{FB5DD1A2-CC62-43B4-BD74-2C03941E651C}" dt="2023-08-29T01:36:49.049" v="13" actId="20577"/>
        <pc:sldMkLst>
          <pc:docMk/>
          <pc:sldMk cId="0" sldId="306"/>
        </pc:sldMkLst>
        <pc:spChg chg="mod">
          <ac:chgData name="Derrick Strom" userId="S::derrick.strom@tcpride.org::1b268f71-682f-496b-8194-37aff26adc74" providerId="AD" clId="Web-{FB5DD1A2-CC62-43B4-BD74-2C03941E651C}" dt="2023-08-29T01:36:49.049" v="13" actId="20577"/>
          <ac:spMkLst>
            <pc:docMk/>
            <pc:sldMk cId="0" sldId="306"/>
            <ac:spMk id="9" creationId="{430EA767-9FD8-51A8-C626-C9BBC7C1F8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5269350" cy="480059"/>
          </a:xfrm>
          <a:prstGeom prst="rect">
            <a:avLst/>
          </a:prstGeom>
          <a:noFill/>
          <a:ln>
            <a:noFill/>
          </a:ln>
        </p:spPr>
        <p:txBody>
          <a:bodyPr spcFirstLastPara="1" wrap="square" lIns="94835" tIns="94835" rIns="94835" bIns="94835" anchor="t" anchorCtr="0">
            <a:noAutofit/>
          </a:bodyPr>
          <a:lstStyle>
            <a:lvl1pPr marL="0" marR="0" lvl="0" indent="0" algn="l" rtl="0">
              <a:lnSpc>
                <a:spcPct val="100000"/>
              </a:lnSpc>
              <a:spcBef>
                <a:spcPts val="0"/>
              </a:spcBef>
              <a:spcAft>
                <a:spcPts val="0"/>
              </a:spcAft>
              <a:buClr>
                <a:schemeClr val="accent1"/>
              </a:buClr>
              <a:buSzPts val="1400"/>
              <a:buFont typeface="Arial"/>
              <a:buNone/>
              <a:defRPr sz="800" b="0" i="0" u="none" strike="noStrike" cap="none">
                <a:solidFill>
                  <a:schemeClr val="accent1"/>
                </a:solidFill>
                <a:latin typeface="Arial"/>
                <a:ea typeface="Arial"/>
                <a:cs typeface="Arial"/>
                <a:sym typeface="Arial"/>
              </a:defRPr>
            </a:lvl1pPr>
            <a:lvl2pPr marL="474182" marR="0" lvl="1" indent="-13102"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2pPr>
            <a:lvl3pPr marL="948364" marR="0" lvl="2" indent="-13031"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3pPr>
            <a:lvl4pPr marL="1422546" marR="0" lvl="3" indent="-12959"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96730" marR="0" lvl="4" indent="-12888"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370912" marR="0" lvl="5" indent="-12817"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845094" marR="0" lvl="6" indent="-12746"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319276" marR="0" lvl="7" indent="-12675"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793458" marR="0" lvl="8" indent="-12603"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6017202" y="1"/>
            <a:ext cx="1297998" cy="480059"/>
          </a:xfrm>
          <a:prstGeom prst="rect">
            <a:avLst/>
          </a:prstGeom>
          <a:noFill/>
          <a:ln>
            <a:noFill/>
          </a:ln>
        </p:spPr>
        <p:txBody>
          <a:bodyPr spcFirstLastPara="1" wrap="square" lIns="94835" tIns="94835" rIns="94835" bIns="94835" anchor="t" anchorCtr="0">
            <a:noAutofit/>
          </a:bodyPr>
          <a:lstStyle>
            <a:lvl1pPr marL="0" marR="0" lvl="0" indent="0" algn="l" rtl="0">
              <a:lnSpc>
                <a:spcPct val="100000"/>
              </a:lnSpc>
              <a:spcBef>
                <a:spcPts val="0"/>
              </a:spcBef>
              <a:spcAft>
                <a:spcPts val="0"/>
              </a:spcAft>
              <a:buClr>
                <a:srgbClr val="929292"/>
              </a:buClr>
              <a:buSzPts val="1400"/>
              <a:buFont typeface="Arial"/>
              <a:buNone/>
              <a:defRPr sz="800" b="0" i="0" u="none" strike="noStrike" cap="none">
                <a:solidFill>
                  <a:srgbClr val="929292"/>
                </a:solidFill>
                <a:latin typeface="Arial"/>
                <a:ea typeface="Arial"/>
                <a:cs typeface="Arial"/>
                <a:sym typeface="Arial"/>
              </a:defRPr>
            </a:lvl1pPr>
            <a:lvl2pPr marL="474182" marR="0" lvl="1" indent="-13102"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2pPr>
            <a:lvl3pPr marL="948364" marR="0" lvl="2" indent="-13031"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3pPr>
            <a:lvl4pPr marL="1422546" marR="0" lvl="3" indent="-12959"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96730" marR="0" lvl="4" indent="-12888"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370912" marR="0" lvl="5" indent="-12817"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845094" marR="0" lvl="6" indent="-12746"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319276" marR="0" lvl="7" indent="-12675"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793458" marR="0" lvl="8" indent="-12603"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accent2"/>
            </a:solidFill>
            <a:prstDash val="solid"/>
            <a:round/>
            <a:headEnd type="none" w="sm" len="sm"/>
            <a:tailEnd type="none" w="sm" len="sm"/>
          </a:ln>
        </p:spPr>
      </p:sp>
      <p:sp>
        <p:nvSpPr>
          <p:cNvPr id="6" name="Google Shape;6;n"/>
          <p:cNvSpPr txBox="1">
            <a:spLocks noGrp="1"/>
          </p:cNvSpPr>
          <p:nvPr>
            <p:ph type="body" idx="1"/>
          </p:nvPr>
        </p:nvSpPr>
        <p:spPr>
          <a:xfrm>
            <a:off x="425726" y="4560569"/>
            <a:ext cx="6463748" cy="4320539"/>
          </a:xfrm>
          <a:prstGeom prst="rect">
            <a:avLst/>
          </a:prstGeom>
          <a:noFill/>
          <a:ln>
            <a:noFill/>
          </a:ln>
        </p:spPr>
        <p:txBody>
          <a:bodyPr spcFirstLastPara="1" wrap="square" lIns="94835" tIns="94835" rIns="94835" bIns="94835" anchor="t" anchorCtr="0">
            <a:noAutofit/>
          </a:bodyPr>
          <a:lstStyle>
            <a:lvl1pPr marL="457200" marR="0" lvl="0"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5pPr>
            <a:lvl6pPr marL="2743200" marR="0" lvl="5" indent="-317500" algn="l" rtl="0">
              <a:spcBef>
                <a:spcPts val="0"/>
              </a:spcBef>
              <a:spcAft>
                <a:spcPts val="0"/>
              </a:spcAft>
              <a:buSzPts val="1400"/>
              <a:buChar char="■"/>
              <a:defRPr sz="1200" b="0" i="0" u="none" strike="noStrike" cap="none">
                <a:solidFill>
                  <a:schemeClr val="dk1"/>
                </a:solidFill>
                <a:latin typeface="Arial"/>
                <a:ea typeface="Arial"/>
                <a:cs typeface="Arial"/>
                <a:sym typeface="Arial"/>
              </a:defRPr>
            </a:lvl6pPr>
            <a:lvl7pPr marL="3200400" marR="0" lvl="6" indent="-317500" algn="l" rtl="0">
              <a:spcBef>
                <a:spcPts val="0"/>
              </a:spcBef>
              <a:spcAft>
                <a:spcPts val="0"/>
              </a:spcAft>
              <a:buSzPts val="1400"/>
              <a:buChar char="●"/>
              <a:defRPr sz="1200" b="0" i="0" u="none" strike="noStrike" cap="none">
                <a:solidFill>
                  <a:schemeClr val="dk1"/>
                </a:solidFill>
                <a:latin typeface="Arial"/>
                <a:ea typeface="Arial"/>
                <a:cs typeface="Arial"/>
                <a:sym typeface="Arial"/>
              </a:defRPr>
            </a:lvl7pPr>
            <a:lvl8pPr marL="3657600" marR="0" lvl="7" indent="-317500" algn="l" rtl="0">
              <a:spcBef>
                <a:spcPts val="0"/>
              </a:spcBef>
              <a:spcAft>
                <a:spcPts val="0"/>
              </a:spcAft>
              <a:buSzPts val="1400"/>
              <a:buChar char="○"/>
              <a:defRPr sz="1200" b="0" i="0" u="none" strike="noStrike" cap="none">
                <a:solidFill>
                  <a:schemeClr val="dk1"/>
                </a:solidFill>
                <a:latin typeface="Arial"/>
                <a:ea typeface="Arial"/>
                <a:cs typeface="Arial"/>
                <a:sym typeface="Arial"/>
              </a:defRPr>
            </a:lvl8pPr>
            <a:lvl9pPr marL="4114800" marR="0" lvl="8" indent="-317500" algn="l" rtl="0">
              <a:spcBef>
                <a:spcPts val="0"/>
              </a:spcBef>
              <a:spcAft>
                <a:spcPts val="0"/>
              </a:spcAft>
              <a:buSzPts val="1400"/>
              <a:buChar char="■"/>
              <a:defRPr sz="1200" b="0" i="0" u="none" strike="noStrike" cap="none">
                <a:solidFill>
                  <a:schemeClr val="dk1"/>
                </a:solidFill>
                <a:latin typeface="Arial"/>
                <a:ea typeface="Arial"/>
                <a:cs typeface="Arial"/>
                <a:sym typeface="Arial"/>
              </a:defRPr>
            </a:lvl9pPr>
          </a:lstStyle>
          <a:p>
            <a:endParaRPr/>
          </a:p>
        </p:txBody>
      </p:sp>
      <p:sp>
        <p:nvSpPr>
          <p:cNvPr id="7" name="Google Shape;7;n"/>
          <p:cNvSpPr/>
          <p:nvPr/>
        </p:nvSpPr>
        <p:spPr>
          <a:xfrm rot="10800000" flipH="1">
            <a:off x="0" y="9527888"/>
            <a:ext cx="7315200" cy="73311"/>
          </a:xfrm>
          <a:prstGeom prst="rect">
            <a:avLst/>
          </a:prstGeom>
          <a:solidFill>
            <a:schemeClr val="accent1"/>
          </a:solidFill>
          <a:ln>
            <a:noFill/>
          </a:ln>
        </p:spPr>
        <p:txBody>
          <a:bodyPr spcFirstLastPara="1" wrap="square" lIns="94835" tIns="47405" rIns="94835" bIns="47405" anchor="ctr" anchorCtr="0">
            <a:noAutofit/>
          </a:bodyPr>
          <a:lstStyle/>
          <a:p>
            <a:pPr marL="0" marR="0" lvl="0" indent="0" algn="ctr" rtl="0">
              <a:lnSpc>
                <a:spcPct val="100000"/>
              </a:lnSpc>
              <a:spcBef>
                <a:spcPts val="0"/>
              </a:spcBef>
              <a:spcAft>
                <a:spcPts val="0"/>
              </a:spcAft>
              <a:buClr>
                <a:srgbClr val="000000"/>
              </a:buClr>
              <a:buFont typeface="Arial"/>
              <a:buNone/>
            </a:pPr>
            <a:endParaRPr sz="2000" b="0" i="0" u="none" strike="noStrike" cap="none">
              <a:solidFill>
                <a:schemeClr val="lt1"/>
              </a:solidFill>
              <a:latin typeface="Arial"/>
              <a:ea typeface="Arial"/>
              <a:cs typeface="Arial"/>
              <a:sym typeface="Arial"/>
            </a:endParaRPr>
          </a:p>
        </p:txBody>
      </p:sp>
      <p:sp>
        <p:nvSpPr>
          <p:cNvPr id="8" name="Google Shape;8;n"/>
          <p:cNvSpPr txBox="1">
            <a:spLocks noGrp="1"/>
          </p:cNvSpPr>
          <p:nvPr>
            <p:ph type="ftr" idx="11"/>
          </p:nvPr>
        </p:nvSpPr>
        <p:spPr>
          <a:xfrm>
            <a:off x="0" y="9291298"/>
            <a:ext cx="3170583" cy="222507"/>
          </a:xfrm>
          <a:prstGeom prst="rect">
            <a:avLst/>
          </a:prstGeom>
          <a:noFill/>
          <a:ln>
            <a:noFill/>
          </a:ln>
        </p:spPr>
        <p:txBody>
          <a:bodyPr spcFirstLastPara="1" wrap="square" lIns="94835" tIns="94835" rIns="94835" bIns="94835" anchor="t" anchorCtr="0">
            <a:noAutofit/>
          </a:bodyPr>
          <a:lstStyle>
            <a:lvl1pPr marL="0" marR="0" lvl="0" indent="0" algn="l" rtl="0">
              <a:lnSpc>
                <a:spcPct val="100000"/>
              </a:lnSpc>
              <a:spcBef>
                <a:spcPts val="0"/>
              </a:spcBef>
              <a:spcAft>
                <a:spcPts val="0"/>
              </a:spcAft>
              <a:buClr>
                <a:srgbClr val="5B5B5B"/>
              </a:buClr>
              <a:buSzPts val="1400"/>
              <a:buFont typeface="Arial"/>
              <a:buNone/>
              <a:defRPr sz="800" b="0" i="0" u="none" strike="noStrike" cap="none">
                <a:solidFill>
                  <a:srgbClr val="5B5B5B"/>
                </a:solidFill>
                <a:latin typeface="Arial"/>
                <a:ea typeface="Arial"/>
                <a:cs typeface="Arial"/>
                <a:sym typeface="Arial"/>
              </a:defRPr>
            </a:lvl1pPr>
            <a:lvl2pPr marL="474182" marR="0" lvl="1" indent="-13102"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2pPr>
            <a:lvl3pPr marL="948364" marR="0" lvl="2" indent="-13031"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3pPr>
            <a:lvl4pPr marL="1422546" marR="0" lvl="3" indent="-12959"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96730" marR="0" lvl="4" indent="-12888"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370912" marR="0" lvl="5" indent="-12817"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845094" marR="0" lvl="6" indent="-12746"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319276" marR="0" lvl="7" indent="-12675"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793458" marR="0" lvl="8" indent="-12603" algn="l" rtl="0">
              <a:lnSpc>
                <a:spcPct val="100000"/>
              </a:lnSpc>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grpSp>
        <p:nvGrpSpPr>
          <p:cNvPr id="9" name="Google Shape;9;n"/>
          <p:cNvGrpSpPr/>
          <p:nvPr/>
        </p:nvGrpSpPr>
        <p:grpSpPr>
          <a:xfrm>
            <a:off x="6671445" y="9165245"/>
            <a:ext cx="436056" cy="302183"/>
            <a:chOff x="267" y="-340"/>
            <a:chExt cx="7144" cy="5001"/>
          </a:xfrm>
        </p:grpSpPr>
        <p:sp>
          <p:nvSpPr>
            <p:cNvPr id="10" name="Google Shape;10;n"/>
            <p:cNvSpPr/>
            <p:nvPr/>
          </p:nvSpPr>
          <p:spPr>
            <a:xfrm>
              <a:off x="267" y="-340"/>
              <a:ext cx="7144" cy="5001"/>
            </a:xfrm>
            <a:custGeom>
              <a:avLst/>
              <a:gdLst/>
              <a:ahLst/>
              <a:cxnLst/>
              <a:rect l="l" t="t" r="r" b="b"/>
              <a:pathLst>
                <a:path w="120000" h="120000" extrusionOk="0">
                  <a:moveTo>
                    <a:pt x="49930" y="13055"/>
                  </a:moveTo>
                  <a:cubicBezTo>
                    <a:pt x="53823" y="7322"/>
                    <a:pt x="59185" y="3746"/>
                    <a:pt x="65143" y="3746"/>
                  </a:cubicBezTo>
                  <a:cubicBezTo>
                    <a:pt x="73088" y="3746"/>
                    <a:pt x="80000" y="10047"/>
                    <a:pt x="83654" y="19413"/>
                  </a:cubicBezTo>
                  <a:cubicBezTo>
                    <a:pt x="86871" y="17369"/>
                    <a:pt x="90407" y="16234"/>
                    <a:pt x="94101" y="16234"/>
                  </a:cubicBezTo>
                  <a:cubicBezTo>
                    <a:pt x="108401" y="16234"/>
                    <a:pt x="119999" y="32923"/>
                    <a:pt x="119999" y="53528"/>
                  </a:cubicBezTo>
                  <a:cubicBezTo>
                    <a:pt x="119999" y="74134"/>
                    <a:pt x="108401" y="90823"/>
                    <a:pt x="94101" y="90823"/>
                  </a:cubicBezTo>
                  <a:cubicBezTo>
                    <a:pt x="92393" y="90823"/>
                    <a:pt x="90685" y="90539"/>
                    <a:pt x="89016" y="90085"/>
                  </a:cubicBezTo>
                  <a:cubicBezTo>
                    <a:pt x="85799" y="98372"/>
                    <a:pt x="79602" y="103935"/>
                    <a:pt x="72532" y="103935"/>
                  </a:cubicBezTo>
                  <a:cubicBezTo>
                    <a:pt x="69553" y="103935"/>
                    <a:pt x="66732" y="102970"/>
                    <a:pt x="64270" y="101210"/>
                  </a:cubicBezTo>
                  <a:cubicBezTo>
                    <a:pt x="60973" y="112223"/>
                    <a:pt x="53306" y="120000"/>
                    <a:pt x="44409" y="120000"/>
                  </a:cubicBezTo>
                  <a:cubicBezTo>
                    <a:pt x="35114" y="120000"/>
                    <a:pt x="27209" y="111598"/>
                    <a:pt x="24150" y="99791"/>
                  </a:cubicBezTo>
                  <a:cubicBezTo>
                    <a:pt x="22840" y="100189"/>
                    <a:pt x="21449" y="100416"/>
                    <a:pt x="20019" y="100416"/>
                  </a:cubicBezTo>
                  <a:cubicBezTo>
                    <a:pt x="8977" y="100416"/>
                    <a:pt x="0" y="87473"/>
                    <a:pt x="0" y="71523"/>
                  </a:cubicBezTo>
                  <a:cubicBezTo>
                    <a:pt x="0" y="60794"/>
                    <a:pt x="4051" y="51485"/>
                    <a:pt x="10009" y="46490"/>
                  </a:cubicBezTo>
                  <a:cubicBezTo>
                    <a:pt x="8778" y="42403"/>
                    <a:pt x="8103" y="37918"/>
                    <a:pt x="8103" y="33263"/>
                  </a:cubicBezTo>
                  <a:cubicBezTo>
                    <a:pt x="8103" y="14872"/>
                    <a:pt x="18550" y="0"/>
                    <a:pt x="31420" y="0"/>
                  </a:cubicBezTo>
                  <a:cubicBezTo>
                    <a:pt x="38967" y="0"/>
                    <a:pt x="45680" y="5108"/>
                    <a:pt x="49930" y="13055"/>
                  </a:cubicBezTo>
                  <a:close/>
                </a:path>
              </a:pathLst>
            </a:custGeom>
            <a:solidFill>
              <a:srgbClr val="0A9AD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Arial"/>
                <a:ea typeface="Arial"/>
                <a:cs typeface="Arial"/>
                <a:sym typeface="Arial"/>
              </a:endParaRPr>
            </a:p>
          </p:txBody>
        </p:sp>
        <p:sp>
          <p:nvSpPr>
            <p:cNvPr id="11" name="Google Shape;11;n"/>
            <p:cNvSpPr/>
            <p:nvPr/>
          </p:nvSpPr>
          <p:spPr>
            <a:xfrm>
              <a:off x="1297" y="1670"/>
              <a:ext cx="499" cy="672"/>
            </a:xfrm>
            <a:custGeom>
              <a:avLst/>
              <a:gdLst/>
              <a:ahLst/>
              <a:cxnLst/>
              <a:rect l="l" t="t" r="r" b="b"/>
              <a:pathLst>
                <a:path w="120000" h="120000" extrusionOk="0">
                  <a:moveTo>
                    <a:pt x="1137" y="103943"/>
                  </a:moveTo>
                  <a:cubicBezTo>
                    <a:pt x="0" y="106056"/>
                    <a:pt x="1137" y="106478"/>
                    <a:pt x="1706" y="106901"/>
                  </a:cubicBezTo>
                  <a:cubicBezTo>
                    <a:pt x="5118" y="108591"/>
                    <a:pt x="8530" y="109859"/>
                    <a:pt x="11374" y="111126"/>
                  </a:cubicBezTo>
                  <a:cubicBezTo>
                    <a:pt x="29004" y="118309"/>
                    <a:pt x="45497" y="120000"/>
                    <a:pt x="63127" y="120000"/>
                  </a:cubicBezTo>
                  <a:cubicBezTo>
                    <a:pt x="98388" y="120000"/>
                    <a:pt x="120000" y="106478"/>
                    <a:pt x="120000" y="84084"/>
                  </a:cubicBezTo>
                  <a:cubicBezTo>
                    <a:pt x="120000" y="83239"/>
                    <a:pt x="120000" y="83239"/>
                    <a:pt x="120000" y="83239"/>
                  </a:cubicBezTo>
                  <a:cubicBezTo>
                    <a:pt x="120000" y="62535"/>
                    <a:pt x="95545" y="55352"/>
                    <a:pt x="72227" y="49859"/>
                  </a:cubicBezTo>
                  <a:cubicBezTo>
                    <a:pt x="69383" y="49014"/>
                    <a:pt x="69383" y="49014"/>
                    <a:pt x="69383" y="49014"/>
                  </a:cubicBezTo>
                  <a:cubicBezTo>
                    <a:pt x="51753" y="44788"/>
                    <a:pt x="36398" y="40985"/>
                    <a:pt x="36398" y="32535"/>
                  </a:cubicBezTo>
                  <a:cubicBezTo>
                    <a:pt x="36398" y="32112"/>
                    <a:pt x="36398" y="32112"/>
                    <a:pt x="36398" y="32112"/>
                  </a:cubicBezTo>
                  <a:cubicBezTo>
                    <a:pt x="36398" y="24929"/>
                    <a:pt x="45497" y="19436"/>
                    <a:pt x="59146" y="19436"/>
                  </a:cubicBezTo>
                  <a:cubicBezTo>
                    <a:pt x="74502" y="19436"/>
                    <a:pt x="92132" y="23239"/>
                    <a:pt x="104075" y="27887"/>
                  </a:cubicBezTo>
                  <a:cubicBezTo>
                    <a:pt x="104075" y="27887"/>
                    <a:pt x="107488" y="29577"/>
                    <a:pt x="108625" y="27042"/>
                  </a:cubicBezTo>
                  <a:cubicBezTo>
                    <a:pt x="109194" y="25774"/>
                    <a:pt x="114881" y="13943"/>
                    <a:pt x="115450" y="12676"/>
                  </a:cubicBezTo>
                  <a:cubicBezTo>
                    <a:pt x="116587" y="11408"/>
                    <a:pt x="115450" y="10563"/>
                    <a:pt x="113744" y="9718"/>
                  </a:cubicBezTo>
                  <a:cubicBezTo>
                    <a:pt x="100663" y="3802"/>
                    <a:pt x="82464" y="0"/>
                    <a:pt x="63696" y="0"/>
                  </a:cubicBezTo>
                  <a:cubicBezTo>
                    <a:pt x="59715" y="0"/>
                    <a:pt x="59715" y="0"/>
                    <a:pt x="59715" y="0"/>
                  </a:cubicBezTo>
                  <a:cubicBezTo>
                    <a:pt x="27867" y="0"/>
                    <a:pt x="5118" y="14366"/>
                    <a:pt x="5118" y="35070"/>
                  </a:cubicBezTo>
                  <a:cubicBezTo>
                    <a:pt x="5118" y="35492"/>
                    <a:pt x="5118" y="35492"/>
                    <a:pt x="5118" y="35492"/>
                  </a:cubicBezTo>
                  <a:cubicBezTo>
                    <a:pt x="5118" y="57464"/>
                    <a:pt x="30142" y="64647"/>
                    <a:pt x="53459" y="69295"/>
                  </a:cubicBezTo>
                  <a:cubicBezTo>
                    <a:pt x="56872" y="70140"/>
                    <a:pt x="56872" y="70140"/>
                    <a:pt x="56872" y="70140"/>
                  </a:cubicBezTo>
                  <a:cubicBezTo>
                    <a:pt x="73933" y="73943"/>
                    <a:pt x="88720" y="77323"/>
                    <a:pt x="88720" y="86197"/>
                  </a:cubicBezTo>
                  <a:cubicBezTo>
                    <a:pt x="88720" y="86619"/>
                    <a:pt x="88720" y="86619"/>
                    <a:pt x="88720" y="86619"/>
                  </a:cubicBezTo>
                  <a:cubicBezTo>
                    <a:pt x="88720" y="95070"/>
                    <a:pt x="79052" y="100985"/>
                    <a:pt x="63696" y="100985"/>
                  </a:cubicBezTo>
                  <a:cubicBezTo>
                    <a:pt x="58009" y="100985"/>
                    <a:pt x="38672" y="100985"/>
                    <a:pt x="18199" y="91267"/>
                  </a:cubicBezTo>
                  <a:cubicBezTo>
                    <a:pt x="15924" y="90000"/>
                    <a:pt x="14786" y="89154"/>
                    <a:pt x="12511" y="88309"/>
                  </a:cubicBezTo>
                  <a:cubicBezTo>
                    <a:pt x="11374" y="87887"/>
                    <a:pt x="9099" y="87042"/>
                    <a:pt x="7962" y="89577"/>
                  </a:cubicBezTo>
                  <a:lnTo>
                    <a:pt x="1137" y="10394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Arial"/>
                <a:ea typeface="Arial"/>
                <a:cs typeface="Arial"/>
                <a:sym typeface="Arial"/>
              </a:endParaRPr>
            </a:p>
          </p:txBody>
        </p:sp>
        <p:sp>
          <p:nvSpPr>
            <p:cNvPr id="12" name="Google Shape;12;n"/>
            <p:cNvSpPr/>
            <p:nvPr/>
          </p:nvSpPr>
          <p:spPr>
            <a:xfrm>
              <a:off x="3443" y="1670"/>
              <a:ext cx="499" cy="672"/>
            </a:xfrm>
            <a:custGeom>
              <a:avLst/>
              <a:gdLst/>
              <a:ahLst/>
              <a:cxnLst/>
              <a:rect l="l" t="t" r="r" b="b"/>
              <a:pathLst>
                <a:path w="120000" h="120000" extrusionOk="0">
                  <a:moveTo>
                    <a:pt x="1137" y="103943"/>
                  </a:moveTo>
                  <a:cubicBezTo>
                    <a:pt x="0" y="106056"/>
                    <a:pt x="1137" y="106478"/>
                    <a:pt x="1706" y="106901"/>
                  </a:cubicBezTo>
                  <a:cubicBezTo>
                    <a:pt x="5118" y="108591"/>
                    <a:pt x="8530" y="109859"/>
                    <a:pt x="11374" y="111126"/>
                  </a:cubicBezTo>
                  <a:cubicBezTo>
                    <a:pt x="29004" y="118309"/>
                    <a:pt x="45497" y="120000"/>
                    <a:pt x="63127" y="120000"/>
                  </a:cubicBezTo>
                  <a:cubicBezTo>
                    <a:pt x="98388" y="120000"/>
                    <a:pt x="120000" y="106478"/>
                    <a:pt x="120000" y="84084"/>
                  </a:cubicBezTo>
                  <a:cubicBezTo>
                    <a:pt x="120000" y="83239"/>
                    <a:pt x="120000" y="83239"/>
                    <a:pt x="120000" y="83239"/>
                  </a:cubicBezTo>
                  <a:cubicBezTo>
                    <a:pt x="120000" y="62535"/>
                    <a:pt x="95545" y="55352"/>
                    <a:pt x="72227" y="49859"/>
                  </a:cubicBezTo>
                  <a:cubicBezTo>
                    <a:pt x="69383" y="49014"/>
                    <a:pt x="69383" y="49014"/>
                    <a:pt x="69383" y="49014"/>
                  </a:cubicBezTo>
                  <a:cubicBezTo>
                    <a:pt x="51753" y="44788"/>
                    <a:pt x="36398" y="40985"/>
                    <a:pt x="36398" y="32535"/>
                  </a:cubicBezTo>
                  <a:cubicBezTo>
                    <a:pt x="36398" y="32112"/>
                    <a:pt x="36398" y="32112"/>
                    <a:pt x="36398" y="32112"/>
                  </a:cubicBezTo>
                  <a:cubicBezTo>
                    <a:pt x="36398" y="24929"/>
                    <a:pt x="45497" y="19436"/>
                    <a:pt x="59146" y="19436"/>
                  </a:cubicBezTo>
                  <a:cubicBezTo>
                    <a:pt x="74502" y="19436"/>
                    <a:pt x="92132" y="23239"/>
                    <a:pt x="104075" y="27887"/>
                  </a:cubicBezTo>
                  <a:cubicBezTo>
                    <a:pt x="104075" y="27887"/>
                    <a:pt x="107488" y="29577"/>
                    <a:pt x="108625" y="27042"/>
                  </a:cubicBezTo>
                  <a:cubicBezTo>
                    <a:pt x="109194" y="25774"/>
                    <a:pt x="114881" y="13943"/>
                    <a:pt x="115450" y="12676"/>
                  </a:cubicBezTo>
                  <a:cubicBezTo>
                    <a:pt x="116587" y="11408"/>
                    <a:pt x="115450" y="10563"/>
                    <a:pt x="113744" y="9718"/>
                  </a:cubicBezTo>
                  <a:cubicBezTo>
                    <a:pt x="100663" y="3802"/>
                    <a:pt x="82464" y="0"/>
                    <a:pt x="63696" y="0"/>
                  </a:cubicBezTo>
                  <a:cubicBezTo>
                    <a:pt x="59715" y="0"/>
                    <a:pt x="59715" y="0"/>
                    <a:pt x="59715" y="0"/>
                  </a:cubicBezTo>
                  <a:cubicBezTo>
                    <a:pt x="27867" y="0"/>
                    <a:pt x="5118" y="14366"/>
                    <a:pt x="5118" y="35070"/>
                  </a:cubicBezTo>
                  <a:cubicBezTo>
                    <a:pt x="5118" y="35492"/>
                    <a:pt x="5118" y="35492"/>
                    <a:pt x="5118" y="35492"/>
                  </a:cubicBezTo>
                  <a:cubicBezTo>
                    <a:pt x="5118" y="57464"/>
                    <a:pt x="30142" y="64647"/>
                    <a:pt x="53459" y="69295"/>
                  </a:cubicBezTo>
                  <a:cubicBezTo>
                    <a:pt x="56872" y="70140"/>
                    <a:pt x="56872" y="70140"/>
                    <a:pt x="56872" y="70140"/>
                  </a:cubicBezTo>
                  <a:cubicBezTo>
                    <a:pt x="73933" y="73943"/>
                    <a:pt x="88720" y="77323"/>
                    <a:pt x="88720" y="86197"/>
                  </a:cubicBezTo>
                  <a:cubicBezTo>
                    <a:pt x="88720" y="86619"/>
                    <a:pt x="88720" y="86619"/>
                    <a:pt x="88720" y="86619"/>
                  </a:cubicBezTo>
                  <a:cubicBezTo>
                    <a:pt x="88720" y="95070"/>
                    <a:pt x="79052" y="100985"/>
                    <a:pt x="63696" y="100985"/>
                  </a:cubicBezTo>
                  <a:cubicBezTo>
                    <a:pt x="58009" y="100985"/>
                    <a:pt x="38672" y="100985"/>
                    <a:pt x="18199" y="91267"/>
                  </a:cubicBezTo>
                  <a:cubicBezTo>
                    <a:pt x="15924" y="90000"/>
                    <a:pt x="14218" y="89577"/>
                    <a:pt x="12511" y="88309"/>
                  </a:cubicBezTo>
                  <a:cubicBezTo>
                    <a:pt x="11943" y="88309"/>
                    <a:pt x="9099" y="87464"/>
                    <a:pt x="7962" y="89577"/>
                  </a:cubicBezTo>
                  <a:lnTo>
                    <a:pt x="1137" y="10394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Arial"/>
                <a:ea typeface="Arial"/>
                <a:cs typeface="Arial"/>
                <a:sym typeface="Arial"/>
              </a:endParaRPr>
            </a:p>
          </p:txBody>
        </p:sp>
        <p:sp>
          <p:nvSpPr>
            <p:cNvPr id="13" name="Google Shape;13;n"/>
            <p:cNvSpPr/>
            <p:nvPr/>
          </p:nvSpPr>
          <p:spPr>
            <a:xfrm>
              <a:off x="4454" y="1670"/>
              <a:ext cx="595" cy="672"/>
            </a:xfrm>
            <a:custGeom>
              <a:avLst/>
              <a:gdLst/>
              <a:ahLst/>
              <a:cxnLst/>
              <a:rect l="l" t="t" r="r" b="b"/>
              <a:pathLst>
                <a:path w="120000" h="120000" extrusionOk="0">
                  <a:moveTo>
                    <a:pt x="116666" y="36760"/>
                  </a:moveTo>
                  <a:cubicBezTo>
                    <a:pt x="114285" y="29154"/>
                    <a:pt x="110476" y="22816"/>
                    <a:pt x="105238" y="17746"/>
                  </a:cubicBezTo>
                  <a:cubicBezTo>
                    <a:pt x="100476" y="12253"/>
                    <a:pt x="93809" y="8028"/>
                    <a:pt x="86190" y="5070"/>
                  </a:cubicBezTo>
                  <a:cubicBezTo>
                    <a:pt x="79047" y="1690"/>
                    <a:pt x="70000" y="0"/>
                    <a:pt x="60000" y="0"/>
                  </a:cubicBezTo>
                  <a:cubicBezTo>
                    <a:pt x="50000" y="0"/>
                    <a:pt x="40952" y="1690"/>
                    <a:pt x="33809" y="5070"/>
                  </a:cubicBezTo>
                  <a:cubicBezTo>
                    <a:pt x="26190" y="8028"/>
                    <a:pt x="19523" y="12253"/>
                    <a:pt x="14761" y="17746"/>
                  </a:cubicBezTo>
                  <a:cubicBezTo>
                    <a:pt x="9523" y="22816"/>
                    <a:pt x="5714" y="29154"/>
                    <a:pt x="3333" y="36760"/>
                  </a:cubicBezTo>
                  <a:cubicBezTo>
                    <a:pt x="952" y="43943"/>
                    <a:pt x="0" y="51549"/>
                    <a:pt x="0" y="60000"/>
                  </a:cubicBezTo>
                  <a:cubicBezTo>
                    <a:pt x="0" y="68450"/>
                    <a:pt x="952" y="76478"/>
                    <a:pt x="3333" y="83661"/>
                  </a:cubicBezTo>
                  <a:cubicBezTo>
                    <a:pt x="5714" y="90845"/>
                    <a:pt x="9523" y="97183"/>
                    <a:pt x="14761" y="102676"/>
                  </a:cubicBezTo>
                  <a:cubicBezTo>
                    <a:pt x="19523" y="107746"/>
                    <a:pt x="26190" y="111971"/>
                    <a:pt x="33809" y="115352"/>
                  </a:cubicBezTo>
                  <a:cubicBezTo>
                    <a:pt x="40952" y="118309"/>
                    <a:pt x="50000" y="120000"/>
                    <a:pt x="60000" y="120000"/>
                  </a:cubicBezTo>
                  <a:cubicBezTo>
                    <a:pt x="70000" y="120000"/>
                    <a:pt x="79047" y="118309"/>
                    <a:pt x="86190" y="115352"/>
                  </a:cubicBezTo>
                  <a:cubicBezTo>
                    <a:pt x="93809" y="111971"/>
                    <a:pt x="100476" y="107746"/>
                    <a:pt x="105238" y="102676"/>
                  </a:cubicBezTo>
                  <a:cubicBezTo>
                    <a:pt x="110476" y="97183"/>
                    <a:pt x="114285" y="90845"/>
                    <a:pt x="116666" y="83661"/>
                  </a:cubicBezTo>
                  <a:cubicBezTo>
                    <a:pt x="119047" y="76478"/>
                    <a:pt x="120000" y="68450"/>
                    <a:pt x="120000" y="60000"/>
                  </a:cubicBezTo>
                  <a:cubicBezTo>
                    <a:pt x="120000" y="51549"/>
                    <a:pt x="119047" y="43943"/>
                    <a:pt x="116666" y="36760"/>
                  </a:cubicBezTo>
                  <a:moveTo>
                    <a:pt x="91904" y="60000"/>
                  </a:moveTo>
                  <a:cubicBezTo>
                    <a:pt x="91904" y="72676"/>
                    <a:pt x="89047" y="82816"/>
                    <a:pt x="83809" y="90000"/>
                  </a:cubicBezTo>
                  <a:cubicBezTo>
                    <a:pt x="78571" y="96760"/>
                    <a:pt x="70952" y="100140"/>
                    <a:pt x="60000" y="100140"/>
                  </a:cubicBezTo>
                  <a:cubicBezTo>
                    <a:pt x="49047" y="100140"/>
                    <a:pt x="41428" y="96760"/>
                    <a:pt x="36190" y="90000"/>
                  </a:cubicBezTo>
                  <a:cubicBezTo>
                    <a:pt x="30952" y="82816"/>
                    <a:pt x="28571" y="72676"/>
                    <a:pt x="28571" y="60000"/>
                  </a:cubicBezTo>
                  <a:cubicBezTo>
                    <a:pt x="28571" y="47323"/>
                    <a:pt x="30952" y="37605"/>
                    <a:pt x="36190" y="30422"/>
                  </a:cubicBezTo>
                  <a:cubicBezTo>
                    <a:pt x="41428" y="23661"/>
                    <a:pt x="49047" y="20281"/>
                    <a:pt x="60000" y="20281"/>
                  </a:cubicBezTo>
                  <a:cubicBezTo>
                    <a:pt x="70952" y="20281"/>
                    <a:pt x="78571" y="23661"/>
                    <a:pt x="83809" y="30422"/>
                  </a:cubicBezTo>
                  <a:cubicBezTo>
                    <a:pt x="89047" y="37605"/>
                    <a:pt x="91904" y="47323"/>
                    <a:pt x="91904" y="60000"/>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Arial"/>
                <a:ea typeface="Arial"/>
                <a:cs typeface="Arial"/>
                <a:sym typeface="Arial"/>
              </a:endParaRPr>
            </a:p>
          </p:txBody>
        </p:sp>
        <p:sp>
          <p:nvSpPr>
            <p:cNvPr id="14" name="Google Shape;14;n"/>
            <p:cNvSpPr/>
            <p:nvPr/>
          </p:nvSpPr>
          <p:spPr>
            <a:xfrm>
              <a:off x="5565" y="1670"/>
              <a:ext cx="507" cy="670"/>
            </a:xfrm>
            <a:custGeom>
              <a:avLst/>
              <a:gdLst/>
              <a:ahLst/>
              <a:cxnLst/>
              <a:rect l="l" t="t" r="r" b="b"/>
              <a:pathLst>
                <a:path w="120000" h="120000" extrusionOk="0">
                  <a:moveTo>
                    <a:pt x="111588" y="97102"/>
                  </a:moveTo>
                  <a:cubicBezTo>
                    <a:pt x="111028" y="94982"/>
                    <a:pt x="108224" y="95830"/>
                    <a:pt x="108224" y="95830"/>
                  </a:cubicBezTo>
                  <a:cubicBezTo>
                    <a:pt x="103738" y="97102"/>
                    <a:pt x="99252" y="97950"/>
                    <a:pt x="94766" y="98798"/>
                  </a:cubicBezTo>
                  <a:cubicBezTo>
                    <a:pt x="89719" y="99222"/>
                    <a:pt x="84672" y="99646"/>
                    <a:pt x="78504" y="99646"/>
                  </a:cubicBezTo>
                  <a:cubicBezTo>
                    <a:pt x="64485" y="99646"/>
                    <a:pt x="53271" y="96254"/>
                    <a:pt x="45420" y="90318"/>
                  </a:cubicBezTo>
                  <a:cubicBezTo>
                    <a:pt x="37570" y="83957"/>
                    <a:pt x="33084" y="73780"/>
                    <a:pt x="33084" y="60212"/>
                  </a:cubicBezTo>
                  <a:cubicBezTo>
                    <a:pt x="33084" y="47915"/>
                    <a:pt x="37009" y="38586"/>
                    <a:pt x="44299" y="31378"/>
                  </a:cubicBezTo>
                  <a:cubicBezTo>
                    <a:pt x="51028" y="24169"/>
                    <a:pt x="62242" y="20777"/>
                    <a:pt x="76261" y="20777"/>
                  </a:cubicBezTo>
                  <a:cubicBezTo>
                    <a:pt x="88598" y="20777"/>
                    <a:pt x="97570" y="21625"/>
                    <a:pt x="107102" y="23745"/>
                  </a:cubicBezTo>
                  <a:cubicBezTo>
                    <a:pt x="107102" y="23745"/>
                    <a:pt x="109345" y="24593"/>
                    <a:pt x="110467" y="22473"/>
                  </a:cubicBezTo>
                  <a:cubicBezTo>
                    <a:pt x="112710" y="16961"/>
                    <a:pt x="114953" y="13144"/>
                    <a:pt x="117757" y="7632"/>
                  </a:cubicBezTo>
                  <a:cubicBezTo>
                    <a:pt x="118317" y="5936"/>
                    <a:pt x="116635" y="5088"/>
                    <a:pt x="115514" y="4664"/>
                  </a:cubicBezTo>
                  <a:cubicBezTo>
                    <a:pt x="112149" y="3816"/>
                    <a:pt x="103177" y="2120"/>
                    <a:pt x="96448" y="1272"/>
                  </a:cubicBezTo>
                  <a:cubicBezTo>
                    <a:pt x="90280" y="424"/>
                    <a:pt x="82990" y="0"/>
                    <a:pt x="74579" y="0"/>
                  </a:cubicBezTo>
                  <a:cubicBezTo>
                    <a:pt x="62242" y="0"/>
                    <a:pt x="51588" y="1696"/>
                    <a:pt x="42056" y="4664"/>
                  </a:cubicBezTo>
                  <a:cubicBezTo>
                    <a:pt x="33084" y="8056"/>
                    <a:pt x="25233" y="12296"/>
                    <a:pt x="19065" y="17385"/>
                  </a:cubicBezTo>
                  <a:cubicBezTo>
                    <a:pt x="12897" y="22897"/>
                    <a:pt x="7850" y="29257"/>
                    <a:pt x="5046" y="36466"/>
                  </a:cubicBezTo>
                  <a:cubicBezTo>
                    <a:pt x="1682" y="43674"/>
                    <a:pt x="0" y="51731"/>
                    <a:pt x="0" y="60212"/>
                  </a:cubicBezTo>
                  <a:cubicBezTo>
                    <a:pt x="0" y="78445"/>
                    <a:pt x="6728" y="93286"/>
                    <a:pt x="19626" y="103886"/>
                  </a:cubicBezTo>
                  <a:cubicBezTo>
                    <a:pt x="32523" y="114487"/>
                    <a:pt x="51588" y="120000"/>
                    <a:pt x="76822" y="120000"/>
                  </a:cubicBezTo>
                  <a:cubicBezTo>
                    <a:pt x="91401" y="120000"/>
                    <a:pt x="106542" y="117879"/>
                    <a:pt x="117757" y="114487"/>
                  </a:cubicBezTo>
                  <a:cubicBezTo>
                    <a:pt x="117757" y="114487"/>
                    <a:pt x="120000" y="113639"/>
                    <a:pt x="118878" y="111943"/>
                  </a:cubicBezTo>
                  <a:lnTo>
                    <a:pt x="111588" y="97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Arial"/>
                <a:ea typeface="Arial"/>
                <a:cs typeface="Arial"/>
                <a:sym typeface="Arial"/>
              </a:endParaRPr>
            </a:p>
          </p:txBody>
        </p:sp>
        <p:sp>
          <p:nvSpPr>
            <p:cNvPr id="15" name="Google Shape;15;n"/>
            <p:cNvSpPr/>
            <p:nvPr/>
          </p:nvSpPr>
          <p:spPr>
            <a:xfrm>
              <a:off x="6108" y="1670"/>
              <a:ext cx="581" cy="672"/>
            </a:xfrm>
            <a:custGeom>
              <a:avLst/>
              <a:gdLst/>
              <a:ahLst/>
              <a:cxnLst/>
              <a:rect l="l" t="t" r="r" b="b"/>
              <a:pathLst>
                <a:path w="120000" h="120000" extrusionOk="0">
                  <a:moveTo>
                    <a:pt x="114634" y="32535"/>
                  </a:moveTo>
                  <a:cubicBezTo>
                    <a:pt x="112682" y="25352"/>
                    <a:pt x="107317" y="18591"/>
                    <a:pt x="103902" y="15211"/>
                  </a:cubicBezTo>
                  <a:cubicBezTo>
                    <a:pt x="98048" y="10140"/>
                    <a:pt x="92682" y="6338"/>
                    <a:pt x="87317" y="4647"/>
                  </a:cubicBezTo>
                  <a:cubicBezTo>
                    <a:pt x="80487" y="1690"/>
                    <a:pt x="72195" y="0"/>
                    <a:pt x="62926" y="0"/>
                  </a:cubicBezTo>
                  <a:cubicBezTo>
                    <a:pt x="52195" y="0"/>
                    <a:pt x="42439" y="1690"/>
                    <a:pt x="34634" y="5070"/>
                  </a:cubicBezTo>
                  <a:cubicBezTo>
                    <a:pt x="26829" y="8028"/>
                    <a:pt x="20487" y="12676"/>
                    <a:pt x="15121" y="17746"/>
                  </a:cubicBezTo>
                  <a:cubicBezTo>
                    <a:pt x="9756" y="23239"/>
                    <a:pt x="5853" y="30000"/>
                    <a:pt x="3414" y="37183"/>
                  </a:cubicBezTo>
                  <a:cubicBezTo>
                    <a:pt x="975" y="44366"/>
                    <a:pt x="0" y="52394"/>
                    <a:pt x="0" y="60845"/>
                  </a:cubicBezTo>
                  <a:cubicBezTo>
                    <a:pt x="0" y="69295"/>
                    <a:pt x="975" y="77323"/>
                    <a:pt x="3902" y="84507"/>
                  </a:cubicBezTo>
                  <a:cubicBezTo>
                    <a:pt x="6341" y="91690"/>
                    <a:pt x="10243" y="98028"/>
                    <a:pt x="16097" y="103098"/>
                  </a:cubicBezTo>
                  <a:cubicBezTo>
                    <a:pt x="21463" y="108591"/>
                    <a:pt x="28780" y="112394"/>
                    <a:pt x="37560" y="115352"/>
                  </a:cubicBezTo>
                  <a:cubicBezTo>
                    <a:pt x="46341" y="118309"/>
                    <a:pt x="56585" y="120000"/>
                    <a:pt x="68780" y="120000"/>
                  </a:cubicBezTo>
                  <a:cubicBezTo>
                    <a:pt x="93170" y="119577"/>
                    <a:pt x="106341" y="114929"/>
                    <a:pt x="111707" y="112394"/>
                  </a:cubicBezTo>
                  <a:cubicBezTo>
                    <a:pt x="112682" y="111971"/>
                    <a:pt x="113170" y="111126"/>
                    <a:pt x="112195" y="109014"/>
                  </a:cubicBezTo>
                  <a:cubicBezTo>
                    <a:pt x="106829" y="95492"/>
                    <a:pt x="106829" y="95492"/>
                    <a:pt x="106829" y="95492"/>
                  </a:cubicBezTo>
                  <a:cubicBezTo>
                    <a:pt x="105853" y="93380"/>
                    <a:pt x="103414" y="94225"/>
                    <a:pt x="103414" y="94225"/>
                  </a:cubicBezTo>
                  <a:cubicBezTo>
                    <a:pt x="97560" y="95915"/>
                    <a:pt x="88780" y="99718"/>
                    <a:pt x="68292" y="99718"/>
                  </a:cubicBezTo>
                  <a:cubicBezTo>
                    <a:pt x="55121" y="99295"/>
                    <a:pt x="45365" y="95915"/>
                    <a:pt x="39024" y="90845"/>
                  </a:cubicBezTo>
                  <a:cubicBezTo>
                    <a:pt x="32682" y="85352"/>
                    <a:pt x="29756" y="77323"/>
                    <a:pt x="29268" y="66338"/>
                  </a:cubicBezTo>
                  <a:cubicBezTo>
                    <a:pt x="114634" y="66338"/>
                    <a:pt x="114634" y="66338"/>
                    <a:pt x="114634" y="66338"/>
                  </a:cubicBezTo>
                  <a:cubicBezTo>
                    <a:pt x="114634" y="66338"/>
                    <a:pt x="117073" y="66338"/>
                    <a:pt x="117073" y="64225"/>
                  </a:cubicBezTo>
                  <a:cubicBezTo>
                    <a:pt x="117073" y="63380"/>
                    <a:pt x="120000" y="49014"/>
                    <a:pt x="114634" y="32535"/>
                  </a:cubicBezTo>
                  <a:close/>
                  <a:moveTo>
                    <a:pt x="29756" y="47746"/>
                  </a:moveTo>
                  <a:cubicBezTo>
                    <a:pt x="30731" y="40985"/>
                    <a:pt x="33170" y="35070"/>
                    <a:pt x="36585" y="30422"/>
                  </a:cubicBezTo>
                  <a:cubicBezTo>
                    <a:pt x="41951" y="23661"/>
                    <a:pt x="49756" y="19859"/>
                    <a:pt x="60975" y="19859"/>
                  </a:cubicBezTo>
                  <a:cubicBezTo>
                    <a:pt x="72195" y="19859"/>
                    <a:pt x="79512" y="23661"/>
                    <a:pt x="84878" y="30422"/>
                  </a:cubicBezTo>
                  <a:cubicBezTo>
                    <a:pt x="88292" y="35070"/>
                    <a:pt x="89756" y="40985"/>
                    <a:pt x="90731" y="47746"/>
                  </a:cubicBezTo>
                  <a:lnTo>
                    <a:pt x="29756" y="4774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Arial"/>
                <a:ea typeface="Arial"/>
                <a:cs typeface="Arial"/>
                <a:sym typeface="Arial"/>
              </a:endParaRPr>
            </a:p>
          </p:txBody>
        </p:sp>
        <p:sp>
          <p:nvSpPr>
            <p:cNvPr id="16" name="Google Shape;16;n"/>
            <p:cNvSpPr/>
            <p:nvPr/>
          </p:nvSpPr>
          <p:spPr>
            <a:xfrm>
              <a:off x="2793" y="1670"/>
              <a:ext cx="581" cy="672"/>
            </a:xfrm>
            <a:custGeom>
              <a:avLst/>
              <a:gdLst/>
              <a:ahLst/>
              <a:cxnLst/>
              <a:rect l="l" t="t" r="r" b="b"/>
              <a:pathLst>
                <a:path w="120000" h="120000" extrusionOk="0">
                  <a:moveTo>
                    <a:pt x="114634" y="32535"/>
                  </a:moveTo>
                  <a:cubicBezTo>
                    <a:pt x="112682" y="25352"/>
                    <a:pt x="107317" y="18591"/>
                    <a:pt x="103902" y="15211"/>
                  </a:cubicBezTo>
                  <a:cubicBezTo>
                    <a:pt x="98048" y="10140"/>
                    <a:pt x="92682" y="6338"/>
                    <a:pt x="87317" y="4647"/>
                  </a:cubicBezTo>
                  <a:cubicBezTo>
                    <a:pt x="80487" y="1690"/>
                    <a:pt x="72195" y="0"/>
                    <a:pt x="62926" y="0"/>
                  </a:cubicBezTo>
                  <a:cubicBezTo>
                    <a:pt x="52195" y="0"/>
                    <a:pt x="42439" y="1690"/>
                    <a:pt x="34634" y="5070"/>
                  </a:cubicBezTo>
                  <a:cubicBezTo>
                    <a:pt x="26829" y="8028"/>
                    <a:pt x="20487" y="12676"/>
                    <a:pt x="15121" y="17746"/>
                  </a:cubicBezTo>
                  <a:cubicBezTo>
                    <a:pt x="9756" y="23239"/>
                    <a:pt x="5853" y="30000"/>
                    <a:pt x="3414" y="37183"/>
                  </a:cubicBezTo>
                  <a:cubicBezTo>
                    <a:pt x="975" y="44366"/>
                    <a:pt x="0" y="52394"/>
                    <a:pt x="0" y="60845"/>
                  </a:cubicBezTo>
                  <a:cubicBezTo>
                    <a:pt x="0" y="69295"/>
                    <a:pt x="975" y="77323"/>
                    <a:pt x="3902" y="84507"/>
                  </a:cubicBezTo>
                  <a:cubicBezTo>
                    <a:pt x="6341" y="91690"/>
                    <a:pt x="10243" y="98028"/>
                    <a:pt x="16097" y="103098"/>
                  </a:cubicBezTo>
                  <a:cubicBezTo>
                    <a:pt x="21463" y="108591"/>
                    <a:pt x="28780" y="112394"/>
                    <a:pt x="37560" y="115352"/>
                  </a:cubicBezTo>
                  <a:cubicBezTo>
                    <a:pt x="46341" y="118309"/>
                    <a:pt x="56585" y="120000"/>
                    <a:pt x="68780" y="120000"/>
                  </a:cubicBezTo>
                  <a:cubicBezTo>
                    <a:pt x="93170" y="119577"/>
                    <a:pt x="106341" y="114929"/>
                    <a:pt x="111707" y="112394"/>
                  </a:cubicBezTo>
                  <a:cubicBezTo>
                    <a:pt x="112682" y="111971"/>
                    <a:pt x="113170" y="111126"/>
                    <a:pt x="112195" y="109014"/>
                  </a:cubicBezTo>
                  <a:cubicBezTo>
                    <a:pt x="106829" y="95492"/>
                    <a:pt x="106829" y="95492"/>
                    <a:pt x="106829" y="95492"/>
                  </a:cubicBezTo>
                  <a:cubicBezTo>
                    <a:pt x="105853" y="93380"/>
                    <a:pt x="103414" y="94225"/>
                    <a:pt x="103414" y="94225"/>
                  </a:cubicBezTo>
                  <a:cubicBezTo>
                    <a:pt x="97560" y="95915"/>
                    <a:pt x="88780" y="99718"/>
                    <a:pt x="68292" y="99718"/>
                  </a:cubicBezTo>
                  <a:cubicBezTo>
                    <a:pt x="55121" y="99295"/>
                    <a:pt x="45365" y="95915"/>
                    <a:pt x="39024" y="90845"/>
                  </a:cubicBezTo>
                  <a:cubicBezTo>
                    <a:pt x="32682" y="85352"/>
                    <a:pt x="29756" y="77323"/>
                    <a:pt x="29268" y="66338"/>
                  </a:cubicBezTo>
                  <a:cubicBezTo>
                    <a:pt x="114634" y="66338"/>
                    <a:pt x="114634" y="66338"/>
                    <a:pt x="114634" y="66338"/>
                  </a:cubicBezTo>
                  <a:cubicBezTo>
                    <a:pt x="114634" y="66338"/>
                    <a:pt x="117073" y="66338"/>
                    <a:pt x="117073" y="64225"/>
                  </a:cubicBezTo>
                  <a:cubicBezTo>
                    <a:pt x="117073" y="63380"/>
                    <a:pt x="120000" y="49014"/>
                    <a:pt x="114634" y="32535"/>
                  </a:cubicBezTo>
                  <a:close/>
                  <a:moveTo>
                    <a:pt x="29756" y="47746"/>
                  </a:moveTo>
                  <a:cubicBezTo>
                    <a:pt x="30731" y="40985"/>
                    <a:pt x="33170" y="35070"/>
                    <a:pt x="36585" y="30422"/>
                  </a:cubicBezTo>
                  <a:cubicBezTo>
                    <a:pt x="41951" y="23661"/>
                    <a:pt x="49756" y="19859"/>
                    <a:pt x="60975" y="19859"/>
                  </a:cubicBezTo>
                  <a:cubicBezTo>
                    <a:pt x="72195" y="19859"/>
                    <a:pt x="79512" y="23661"/>
                    <a:pt x="84878" y="30422"/>
                  </a:cubicBezTo>
                  <a:cubicBezTo>
                    <a:pt x="88292" y="35070"/>
                    <a:pt x="89756" y="40985"/>
                    <a:pt x="90731" y="47746"/>
                  </a:cubicBezTo>
                  <a:lnTo>
                    <a:pt x="29756" y="4774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Arial"/>
                <a:ea typeface="Arial"/>
                <a:cs typeface="Arial"/>
                <a:sym typeface="Arial"/>
              </a:endParaRPr>
            </a:p>
          </p:txBody>
        </p:sp>
        <p:sp>
          <p:nvSpPr>
            <p:cNvPr id="17" name="Google Shape;17;n"/>
            <p:cNvSpPr/>
            <p:nvPr/>
          </p:nvSpPr>
          <p:spPr>
            <a:xfrm>
              <a:off x="1870" y="1670"/>
              <a:ext cx="536" cy="672"/>
            </a:xfrm>
            <a:custGeom>
              <a:avLst/>
              <a:gdLst/>
              <a:ahLst/>
              <a:cxnLst/>
              <a:rect l="l" t="t" r="r" b="b"/>
              <a:pathLst>
                <a:path w="120000" h="120000" extrusionOk="0">
                  <a:moveTo>
                    <a:pt x="75066" y="44366"/>
                  </a:moveTo>
                  <a:cubicBezTo>
                    <a:pt x="71365" y="44366"/>
                    <a:pt x="66607" y="43943"/>
                    <a:pt x="60792" y="43943"/>
                  </a:cubicBezTo>
                  <a:cubicBezTo>
                    <a:pt x="52863" y="43943"/>
                    <a:pt x="44933" y="44788"/>
                    <a:pt x="38061" y="46478"/>
                  </a:cubicBezTo>
                  <a:cubicBezTo>
                    <a:pt x="30660" y="48169"/>
                    <a:pt x="24317" y="50281"/>
                    <a:pt x="18502" y="53661"/>
                  </a:cubicBezTo>
                  <a:cubicBezTo>
                    <a:pt x="12687" y="56619"/>
                    <a:pt x="8458" y="60845"/>
                    <a:pt x="5286" y="65915"/>
                  </a:cubicBezTo>
                  <a:cubicBezTo>
                    <a:pt x="2114" y="70563"/>
                    <a:pt x="0" y="76478"/>
                    <a:pt x="0" y="82816"/>
                  </a:cubicBezTo>
                  <a:cubicBezTo>
                    <a:pt x="0" y="89577"/>
                    <a:pt x="1585" y="95070"/>
                    <a:pt x="4229" y="99718"/>
                  </a:cubicBezTo>
                  <a:cubicBezTo>
                    <a:pt x="7400" y="104366"/>
                    <a:pt x="11101" y="108169"/>
                    <a:pt x="16387" y="111126"/>
                  </a:cubicBezTo>
                  <a:cubicBezTo>
                    <a:pt x="21674" y="114084"/>
                    <a:pt x="28017" y="116619"/>
                    <a:pt x="35418" y="117887"/>
                  </a:cubicBezTo>
                  <a:cubicBezTo>
                    <a:pt x="42819" y="119154"/>
                    <a:pt x="50748" y="120000"/>
                    <a:pt x="59735" y="120000"/>
                  </a:cubicBezTo>
                  <a:cubicBezTo>
                    <a:pt x="69251" y="120000"/>
                    <a:pt x="78766" y="119154"/>
                    <a:pt x="87753" y="117887"/>
                  </a:cubicBezTo>
                  <a:cubicBezTo>
                    <a:pt x="97268" y="116619"/>
                    <a:pt x="108370" y="114929"/>
                    <a:pt x="111013" y="114507"/>
                  </a:cubicBezTo>
                  <a:cubicBezTo>
                    <a:pt x="114185" y="113661"/>
                    <a:pt x="117885" y="112816"/>
                    <a:pt x="117885" y="112816"/>
                  </a:cubicBezTo>
                  <a:cubicBezTo>
                    <a:pt x="120000" y="112394"/>
                    <a:pt x="120000" y="110704"/>
                    <a:pt x="120000" y="110704"/>
                  </a:cubicBezTo>
                  <a:cubicBezTo>
                    <a:pt x="120000" y="43098"/>
                    <a:pt x="120000" y="43098"/>
                    <a:pt x="120000" y="43098"/>
                  </a:cubicBezTo>
                  <a:cubicBezTo>
                    <a:pt x="120000" y="28309"/>
                    <a:pt x="114713" y="16901"/>
                    <a:pt x="105198" y="10140"/>
                  </a:cubicBezTo>
                  <a:cubicBezTo>
                    <a:pt x="95154" y="3380"/>
                    <a:pt x="80881" y="0"/>
                    <a:pt x="62378" y="0"/>
                  </a:cubicBezTo>
                  <a:cubicBezTo>
                    <a:pt x="55506" y="0"/>
                    <a:pt x="44405" y="845"/>
                    <a:pt x="38061" y="1690"/>
                  </a:cubicBezTo>
                  <a:cubicBezTo>
                    <a:pt x="38061" y="1690"/>
                    <a:pt x="17444" y="5070"/>
                    <a:pt x="9515" y="10140"/>
                  </a:cubicBezTo>
                  <a:cubicBezTo>
                    <a:pt x="9515" y="10140"/>
                    <a:pt x="7400" y="10985"/>
                    <a:pt x="8458" y="13098"/>
                  </a:cubicBezTo>
                  <a:cubicBezTo>
                    <a:pt x="14801" y="27042"/>
                    <a:pt x="14801" y="27042"/>
                    <a:pt x="14801" y="27042"/>
                  </a:cubicBezTo>
                  <a:cubicBezTo>
                    <a:pt x="15859" y="29154"/>
                    <a:pt x="17973" y="28309"/>
                    <a:pt x="17973" y="28309"/>
                  </a:cubicBezTo>
                  <a:cubicBezTo>
                    <a:pt x="17973" y="28309"/>
                    <a:pt x="18502" y="28309"/>
                    <a:pt x="19559" y="27887"/>
                  </a:cubicBezTo>
                  <a:cubicBezTo>
                    <a:pt x="37533" y="20281"/>
                    <a:pt x="59735" y="20281"/>
                    <a:pt x="59735" y="20281"/>
                  </a:cubicBezTo>
                  <a:cubicBezTo>
                    <a:pt x="69779" y="20281"/>
                    <a:pt x="77709" y="21971"/>
                    <a:pt x="82995" y="24929"/>
                  </a:cubicBezTo>
                  <a:cubicBezTo>
                    <a:pt x="87753" y="28309"/>
                    <a:pt x="90396" y="32957"/>
                    <a:pt x="90396" y="42676"/>
                  </a:cubicBezTo>
                  <a:cubicBezTo>
                    <a:pt x="90396" y="46056"/>
                    <a:pt x="90396" y="46056"/>
                    <a:pt x="90396" y="46056"/>
                  </a:cubicBezTo>
                  <a:cubicBezTo>
                    <a:pt x="82466" y="44788"/>
                    <a:pt x="75066" y="44366"/>
                    <a:pt x="75066" y="44366"/>
                  </a:cubicBezTo>
                  <a:close/>
                  <a:moveTo>
                    <a:pt x="38061" y="96338"/>
                  </a:moveTo>
                  <a:cubicBezTo>
                    <a:pt x="34889" y="94225"/>
                    <a:pt x="34361" y="93380"/>
                    <a:pt x="32775" y="92112"/>
                  </a:cubicBezTo>
                  <a:cubicBezTo>
                    <a:pt x="31189" y="89577"/>
                    <a:pt x="30132" y="86619"/>
                    <a:pt x="30132" y="82394"/>
                  </a:cubicBezTo>
                  <a:cubicBezTo>
                    <a:pt x="30132" y="76056"/>
                    <a:pt x="32775" y="71408"/>
                    <a:pt x="38590" y="68028"/>
                  </a:cubicBezTo>
                  <a:cubicBezTo>
                    <a:pt x="38590" y="68028"/>
                    <a:pt x="46519" y="62535"/>
                    <a:pt x="65022" y="62535"/>
                  </a:cubicBezTo>
                  <a:cubicBezTo>
                    <a:pt x="78766" y="62957"/>
                    <a:pt x="90396" y="64225"/>
                    <a:pt x="90396" y="64225"/>
                  </a:cubicBezTo>
                  <a:cubicBezTo>
                    <a:pt x="90396" y="98028"/>
                    <a:pt x="90396" y="98028"/>
                    <a:pt x="90396" y="98028"/>
                  </a:cubicBezTo>
                  <a:cubicBezTo>
                    <a:pt x="90396" y="98028"/>
                    <a:pt x="90396" y="98028"/>
                    <a:pt x="90396" y="98028"/>
                  </a:cubicBezTo>
                  <a:cubicBezTo>
                    <a:pt x="90396" y="98028"/>
                    <a:pt x="78766" y="100140"/>
                    <a:pt x="65550" y="100563"/>
                  </a:cubicBezTo>
                  <a:cubicBezTo>
                    <a:pt x="46519" y="101408"/>
                    <a:pt x="38061" y="96338"/>
                    <a:pt x="38061" y="9633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Arial"/>
                <a:ea typeface="Arial"/>
                <a:cs typeface="Arial"/>
                <a:sym typeface="Arial"/>
              </a:endParaRPr>
            </a:p>
          </p:txBody>
        </p:sp>
        <p:sp>
          <p:nvSpPr>
            <p:cNvPr id="18" name="Google Shape;18;n"/>
            <p:cNvSpPr/>
            <p:nvPr/>
          </p:nvSpPr>
          <p:spPr>
            <a:xfrm>
              <a:off x="5161" y="1676"/>
              <a:ext cx="385" cy="652"/>
            </a:xfrm>
            <a:custGeom>
              <a:avLst/>
              <a:gdLst/>
              <a:ahLst/>
              <a:cxnLst/>
              <a:rect l="l" t="t" r="r" b="b"/>
              <a:pathLst>
                <a:path w="120000" h="120000" extrusionOk="0">
                  <a:moveTo>
                    <a:pt x="119263" y="5652"/>
                  </a:moveTo>
                  <a:cubicBezTo>
                    <a:pt x="120000" y="3913"/>
                    <a:pt x="118527" y="3043"/>
                    <a:pt x="117055" y="3043"/>
                  </a:cubicBezTo>
                  <a:cubicBezTo>
                    <a:pt x="114846" y="2173"/>
                    <a:pt x="104539" y="869"/>
                    <a:pt x="95705" y="869"/>
                  </a:cubicBezTo>
                  <a:cubicBezTo>
                    <a:pt x="79509" y="0"/>
                    <a:pt x="70674" y="1739"/>
                    <a:pt x="62576" y="3913"/>
                  </a:cubicBezTo>
                  <a:cubicBezTo>
                    <a:pt x="54478" y="6086"/>
                    <a:pt x="45644" y="9565"/>
                    <a:pt x="40490" y="13478"/>
                  </a:cubicBezTo>
                  <a:cubicBezTo>
                    <a:pt x="40490" y="3913"/>
                    <a:pt x="40490" y="3913"/>
                    <a:pt x="40490" y="3913"/>
                  </a:cubicBezTo>
                  <a:cubicBezTo>
                    <a:pt x="40490" y="2608"/>
                    <a:pt x="39018" y="1739"/>
                    <a:pt x="36809" y="1739"/>
                  </a:cubicBezTo>
                  <a:cubicBezTo>
                    <a:pt x="3680" y="1739"/>
                    <a:pt x="3680" y="1739"/>
                    <a:pt x="3680" y="1739"/>
                  </a:cubicBezTo>
                  <a:cubicBezTo>
                    <a:pt x="2208" y="1739"/>
                    <a:pt x="0" y="2608"/>
                    <a:pt x="0" y="3913"/>
                  </a:cubicBezTo>
                  <a:cubicBezTo>
                    <a:pt x="0" y="117391"/>
                    <a:pt x="0" y="117391"/>
                    <a:pt x="0" y="117391"/>
                  </a:cubicBezTo>
                  <a:cubicBezTo>
                    <a:pt x="0" y="118695"/>
                    <a:pt x="2208" y="120000"/>
                    <a:pt x="4417" y="120000"/>
                  </a:cubicBezTo>
                  <a:cubicBezTo>
                    <a:pt x="38282" y="120000"/>
                    <a:pt x="38282" y="120000"/>
                    <a:pt x="38282" y="120000"/>
                  </a:cubicBezTo>
                  <a:cubicBezTo>
                    <a:pt x="40490" y="120000"/>
                    <a:pt x="41963" y="118695"/>
                    <a:pt x="41963" y="117391"/>
                  </a:cubicBezTo>
                  <a:cubicBezTo>
                    <a:pt x="41963" y="60869"/>
                    <a:pt x="41963" y="60869"/>
                    <a:pt x="41963" y="60869"/>
                  </a:cubicBezTo>
                  <a:cubicBezTo>
                    <a:pt x="41963" y="53478"/>
                    <a:pt x="43435" y="45652"/>
                    <a:pt x="46380" y="40869"/>
                  </a:cubicBezTo>
                  <a:cubicBezTo>
                    <a:pt x="49325" y="36086"/>
                    <a:pt x="53006" y="32608"/>
                    <a:pt x="57423" y="29565"/>
                  </a:cubicBezTo>
                  <a:cubicBezTo>
                    <a:pt x="62576" y="26956"/>
                    <a:pt x="67730" y="25217"/>
                    <a:pt x="73619" y="23913"/>
                  </a:cubicBezTo>
                  <a:cubicBezTo>
                    <a:pt x="79509" y="23043"/>
                    <a:pt x="86134" y="22608"/>
                    <a:pt x="90552" y="22608"/>
                  </a:cubicBezTo>
                  <a:cubicBezTo>
                    <a:pt x="97177" y="22608"/>
                    <a:pt x="104539" y="23478"/>
                    <a:pt x="104539" y="23478"/>
                  </a:cubicBezTo>
                  <a:cubicBezTo>
                    <a:pt x="107484" y="23913"/>
                    <a:pt x="108957" y="23043"/>
                    <a:pt x="109693" y="21739"/>
                  </a:cubicBezTo>
                  <a:cubicBezTo>
                    <a:pt x="111901" y="18260"/>
                    <a:pt x="117791" y="7826"/>
                    <a:pt x="119263" y="565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Arial"/>
                <a:ea typeface="Arial"/>
                <a:cs typeface="Arial"/>
                <a:sym typeface="Arial"/>
              </a:endParaRPr>
            </a:p>
          </p:txBody>
        </p:sp>
        <p:sp>
          <p:nvSpPr>
            <p:cNvPr id="19" name="Google Shape;19;n"/>
            <p:cNvSpPr/>
            <p:nvPr/>
          </p:nvSpPr>
          <p:spPr>
            <a:xfrm>
              <a:off x="3806" y="1406"/>
              <a:ext cx="727" cy="1218"/>
            </a:xfrm>
            <a:custGeom>
              <a:avLst/>
              <a:gdLst/>
              <a:ahLst/>
              <a:cxnLst/>
              <a:rect l="l" t="t" r="r" b="b"/>
              <a:pathLst>
                <a:path w="120000" h="120000" extrusionOk="0">
                  <a:moveTo>
                    <a:pt x="118051" y="1398"/>
                  </a:moveTo>
                  <a:cubicBezTo>
                    <a:pt x="116103" y="932"/>
                    <a:pt x="114155" y="699"/>
                    <a:pt x="111428" y="466"/>
                  </a:cubicBezTo>
                  <a:cubicBezTo>
                    <a:pt x="108701" y="233"/>
                    <a:pt x="105584" y="0"/>
                    <a:pt x="102077" y="0"/>
                  </a:cubicBezTo>
                  <a:cubicBezTo>
                    <a:pt x="90000" y="0"/>
                    <a:pt x="80259" y="2097"/>
                    <a:pt x="73246" y="6291"/>
                  </a:cubicBezTo>
                  <a:cubicBezTo>
                    <a:pt x="66623" y="10252"/>
                    <a:pt x="61948" y="16543"/>
                    <a:pt x="59610" y="24699"/>
                  </a:cubicBezTo>
                  <a:cubicBezTo>
                    <a:pt x="58831" y="27495"/>
                    <a:pt x="58831" y="27495"/>
                    <a:pt x="58831" y="27495"/>
                  </a:cubicBezTo>
                  <a:cubicBezTo>
                    <a:pt x="43246" y="27495"/>
                    <a:pt x="43246" y="27495"/>
                    <a:pt x="43246" y="27495"/>
                  </a:cubicBezTo>
                  <a:cubicBezTo>
                    <a:pt x="43246" y="27495"/>
                    <a:pt x="41298" y="27495"/>
                    <a:pt x="40909" y="28660"/>
                  </a:cubicBezTo>
                  <a:cubicBezTo>
                    <a:pt x="38571" y="37048"/>
                    <a:pt x="38571" y="37048"/>
                    <a:pt x="38571" y="37048"/>
                  </a:cubicBezTo>
                  <a:cubicBezTo>
                    <a:pt x="38181" y="37980"/>
                    <a:pt x="38961" y="38446"/>
                    <a:pt x="40519" y="38446"/>
                  </a:cubicBezTo>
                  <a:cubicBezTo>
                    <a:pt x="55714" y="38446"/>
                    <a:pt x="55714" y="38446"/>
                    <a:pt x="55714" y="38446"/>
                  </a:cubicBezTo>
                  <a:cubicBezTo>
                    <a:pt x="40519" y="89475"/>
                    <a:pt x="40519" y="89475"/>
                    <a:pt x="40519" y="89475"/>
                  </a:cubicBezTo>
                  <a:cubicBezTo>
                    <a:pt x="39350" y="93669"/>
                    <a:pt x="37792" y="96932"/>
                    <a:pt x="36233" y="99495"/>
                  </a:cubicBezTo>
                  <a:cubicBezTo>
                    <a:pt x="34675" y="102058"/>
                    <a:pt x="33506" y="103922"/>
                    <a:pt x="31558" y="105320"/>
                  </a:cubicBezTo>
                  <a:cubicBezTo>
                    <a:pt x="30000" y="106718"/>
                    <a:pt x="28051" y="107650"/>
                    <a:pt x="25324" y="108116"/>
                  </a:cubicBezTo>
                  <a:cubicBezTo>
                    <a:pt x="22987" y="108582"/>
                    <a:pt x="20259" y="108815"/>
                    <a:pt x="17142" y="108815"/>
                  </a:cubicBezTo>
                  <a:cubicBezTo>
                    <a:pt x="15584" y="108815"/>
                    <a:pt x="13636" y="108815"/>
                    <a:pt x="11688" y="108582"/>
                  </a:cubicBezTo>
                  <a:cubicBezTo>
                    <a:pt x="10129" y="108349"/>
                    <a:pt x="9350" y="108116"/>
                    <a:pt x="8181" y="107883"/>
                  </a:cubicBezTo>
                  <a:cubicBezTo>
                    <a:pt x="8181" y="107883"/>
                    <a:pt x="6233" y="107417"/>
                    <a:pt x="5844" y="108582"/>
                  </a:cubicBezTo>
                  <a:cubicBezTo>
                    <a:pt x="5064" y="109281"/>
                    <a:pt x="1168" y="116038"/>
                    <a:pt x="779" y="116737"/>
                  </a:cubicBezTo>
                  <a:cubicBezTo>
                    <a:pt x="0" y="117669"/>
                    <a:pt x="779" y="118135"/>
                    <a:pt x="1558" y="118368"/>
                  </a:cubicBezTo>
                  <a:cubicBezTo>
                    <a:pt x="3896" y="118834"/>
                    <a:pt x="5064" y="119067"/>
                    <a:pt x="7792" y="119533"/>
                  </a:cubicBezTo>
                  <a:cubicBezTo>
                    <a:pt x="11688" y="120000"/>
                    <a:pt x="14805" y="120000"/>
                    <a:pt x="17922" y="120000"/>
                  </a:cubicBezTo>
                  <a:cubicBezTo>
                    <a:pt x="24155" y="120000"/>
                    <a:pt x="30000" y="119533"/>
                    <a:pt x="34675" y="118601"/>
                  </a:cubicBezTo>
                  <a:cubicBezTo>
                    <a:pt x="39350" y="117436"/>
                    <a:pt x="43636" y="115572"/>
                    <a:pt x="47142" y="113242"/>
                  </a:cubicBezTo>
                  <a:cubicBezTo>
                    <a:pt x="51428" y="110679"/>
                    <a:pt x="53766" y="107883"/>
                    <a:pt x="56103" y="104155"/>
                  </a:cubicBezTo>
                  <a:cubicBezTo>
                    <a:pt x="58441" y="100427"/>
                    <a:pt x="60389" y="95766"/>
                    <a:pt x="61948" y="90407"/>
                  </a:cubicBezTo>
                  <a:cubicBezTo>
                    <a:pt x="77532" y="38446"/>
                    <a:pt x="77532" y="38446"/>
                    <a:pt x="77532" y="38446"/>
                  </a:cubicBezTo>
                  <a:cubicBezTo>
                    <a:pt x="100129" y="38446"/>
                    <a:pt x="100129" y="38446"/>
                    <a:pt x="100129" y="38446"/>
                  </a:cubicBezTo>
                  <a:cubicBezTo>
                    <a:pt x="100129" y="38446"/>
                    <a:pt x="101688" y="38446"/>
                    <a:pt x="102077" y="37281"/>
                  </a:cubicBezTo>
                  <a:cubicBezTo>
                    <a:pt x="104805" y="28660"/>
                    <a:pt x="104805" y="28660"/>
                    <a:pt x="104805" y="28660"/>
                  </a:cubicBezTo>
                  <a:cubicBezTo>
                    <a:pt x="104805" y="27961"/>
                    <a:pt x="104415" y="27495"/>
                    <a:pt x="102467" y="27495"/>
                  </a:cubicBezTo>
                  <a:cubicBezTo>
                    <a:pt x="80649" y="27495"/>
                    <a:pt x="80649" y="27495"/>
                    <a:pt x="80649" y="27495"/>
                  </a:cubicBezTo>
                  <a:cubicBezTo>
                    <a:pt x="81038" y="27262"/>
                    <a:pt x="81818" y="22601"/>
                    <a:pt x="84545" y="18174"/>
                  </a:cubicBezTo>
                  <a:cubicBezTo>
                    <a:pt x="85324" y="16310"/>
                    <a:pt x="87272" y="14912"/>
                    <a:pt x="89220" y="13980"/>
                  </a:cubicBezTo>
                  <a:cubicBezTo>
                    <a:pt x="90779" y="12815"/>
                    <a:pt x="92727" y="12116"/>
                    <a:pt x="94675" y="11883"/>
                  </a:cubicBezTo>
                  <a:cubicBezTo>
                    <a:pt x="97012" y="11417"/>
                    <a:pt x="99350" y="11184"/>
                    <a:pt x="102077" y="11184"/>
                  </a:cubicBezTo>
                  <a:cubicBezTo>
                    <a:pt x="104025" y="11184"/>
                    <a:pt x="106363" y="11184"/>
                    <a:pt x="107922" y="11417"/>
                  </a:cubicBezTo>
                  <a:cubicBezTo>
                    <a:pt x="109870" y="11650"/>
                    <a:pt x="110649" y="11883"/>
                    <a:pt x="111428" y="11883"/>
                  </a:cubicBezTo>
                  <a:cubicBezTo>
                    <a:pt x="113376" y="12349"/>
                    <a:pt x="113766" y="12116"/>
                    <a:pt x="114155" y="11417"/>
                  </a:cubicBezTo>
                  <a:cubicBezTo>
                    <a:pt x="119610" y="2796"/>
                    <a:pt x="119610" y="2796"/>
                    <a:pt x="119610" y="2796"/>
                  </a:cubicBezTo>
                  <a:cubicBezTo>
                    <a:pt x="120000" y="1864"/>
                    <a:pt x="118831" y="1398"/>
                    <a:pt x="118051" y="139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Arial"/>
                <a:ea typeface="Arial"/>
                <a:cs typeface="Arial"/>
                <a:sym typeface="Arial"/>
              </a:endParaRPr>
            </a:p>
          </p:txBody>
        </p:sp>
        <p:sp>
          <p:nvSpPr>
            <p:cNvPr id="20" name="Google Shape;20;n"/>
            <p:cNvSpPr/>
            <p:nvPr/>
          </p:nvSpPr>
          <p:spPr>
            <a:xfrm>
              <a:off x="2542" y="1421"/>
              <a:ext cx="132" cy="907"/>
            </a:xfrm>
            <a:custGeom>
              <a:avLst/>
              <a:gdLst/>
              <a:ahLst/>
              <a:cxnLst/>
              <a:rect l="l" t="t" r="r" b="b"/>
              <a:pathLst>
                <a:path w="120000" h="120000" extrusionOk="0">
                  <a:moveTo>
                    <a:pt x="119999" y="118125"/>
                  </a:moveTo>
                  <a:cubicBezTo>
                    <a:pt x="119999" y="119062"/>
                    <a:pt x="115714" y="120000"/>
                    <a:pt x="109285" y="120000"/>
                  </a:cubicBezTo>
                  <a:cubicBezTo>
                    <a:pt x="10714" y="120000"/>
                    <a:pt x="10714" y="120000"/>
                    <a:pt x="10714" y="120000"/>
                  </a:cubicBezTo>
                  <a:cubicBezTo>
                    <a:pt x="4285" y="120000"/>
                    <a:pt x="0" y="119062"/>
                    <a:pt x="0" y="118125"/>
                  </a:cubicBezTo>
                  <a:cubicBezTo>
                    <a:pt x="0" y="1562"/>
                    <a:pt x="0" y="1562"/>
                    <a:pt x="0" y="1562"/>
                  </a:cubicBezTo>
                  <a:cubicBezTo>
                    <a:pt x="0" y="625"/>
                    <a:pt x="4285" y="0"/>
                    <a:pt x="10714" y="0"/>
                  </a:cubicBezTo>
                  <a:cubicBezTo>
                    <a:pt x="109285" y="0"/>
                    <a:pt x="109285" y="0"/>
                    <a:pt x="109285" y="0"/>
                  </a:cubicBezTo>
                  <a:cubicBezTo>
                    <a:pt x="115714" y="0"/>
                    <a:pt x="119999" y="625"/>
                    <a:pt x="119999" y="1562"/>
                  </a:cubicBezTo>
                  <a:lnTo>
                    <a:pt x="119999" y="11812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Arial"/>
                <a:ea typeface="Arial"/>
                <a:cs typeface="Arial"/>
                <a:sym typeface="Arial"/>
              </a:endParaRPr>
            </a:p>
          </p:txBody>
        </p:sp>
      </p:grpSp>
      <p:cxnSp>
        <p:nvCxnSpPr>
          <p:cNvPr id="21" name="Google Shape;21;n"/>
          <p:cNvCxnSpPr/>
          <p:nvPr/>
        </p:nvCxnSpPr>
        <p:spPr>
          <a:xfrm>
            <a:off x="6085971" y="0"/>
            <a:ext cx="0" cy="484951"/>
          </a:xfrm>
          <a:prstGeom prst="straightConnector1">
            <a:avLst/>
          </a:prstGeom>
          <a:noFill/>
          <a:ln w="9525"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1c42738d753_1_307: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1c42738d753_1_307: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278e2387543_0_2722: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278e2387543_0_2722: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78e2387543_0_78: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278e2387543_0_78: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r>
              <a:rPr lang="en-US"/>
              <a:t>ROUTE 1A + 1B ENTRY AND QUEUE Take Lasalle Ave to Oak Grove Street, head westbound, go to West 15th Street, turn left onto Oak Grove Street/West 15th and line up in the metered spaces to enter Loring Park on the right with Entry Pass before you get to Hennepin. Booth Vendors enter at 1A, Food Vendors enter at 1B. </a:t>
            </a:r>
            <a:endParaRPr/>
          </a:p>
          <a:p>
            <a:pPr marL="0" indent="0"/>
            <a:endParaRPr/>
          </a:p>
          <a:p>
            <a:pPr marL="0" indent="0"/>
            <a:r>
              <a:rPr lang="en-US"/>
              <a:t>DO NOT attempt to enter Loring park by turning off of Hennepin Avenue onto Oak Grove and cutting in front of traffic to turn into the Park.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78e2387543_0_2642: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278e2387543_0_2642: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r>
              <a:rPr lang="en-US"/>
              <a:t>ROUTE 1A + 1B ENTRY AND QUEUE Take Lasalle Ave to Oak Grove Street, head westbound, go to West 15th Street, turn left onto Oak Grove Street/West 15th and line up in the metered spaces to enter Loring Park on the right with Entry Pass before you get to Hennepin. Booth Vendors enter at 1A, Food Vendors enter at 1B. </a:t>
            </a:r>
            <a:endParaRPr/>
          </a:p>
          <a:p>
            <a:pPr marL="0" indent="0"/>
            <a:endParaRPr/>
          </a:p>
          <a:p>
            <a:pPr marL="0" indent="0"/>
            <a:r>
              <a:rPr lang="en-US"/>
              <a:t>DO NOT attempt to enter Loring park by turning off of Hennepin Avenue onto Oak Grove and cutting in front of traffic to turn into the Park.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278e2387543_0_2662: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78e2387543_0_2662: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r>
              <a:rPr lang="en-US"/>
              <a:t>ROUTE 1A + 1B ENTRY AND QUEUE Take Lasalle Ave to Oak Grove Street, head westbound, go to West 15th Street, turn left onto Oak Grove Street/West 15th and line up in the metered spaces to enter Loring Park on the right with Entry Pass before you get to Hennepin. Booth Vendors enter at 1A, Food Vendors enter at 1B. </a:t>
            </a:r>
            <a:endParaRPr/>
          </a:p>
          <a:p>
            <a:pPr marL="0" indent="0"/>
            <a:endParaRPr/>
          </a:p>
          <a:p>
            <a:pPr marL="0" indent="0"/>
            <a:r>
              <a:rPr lang="en-US"/>
              <a:t>DO NOT attempt to enter Loring park by turning off of Hennepin Avenue onto Oak Grove and cutting in front of traffic to turn into the Park.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78e2387543_0_2336: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278e2387543_0_2336: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lnSpc>
                <a:spcPct val="115000"/>
              </a:lnSpc>
            </a:pPr>
            <a:endParaRPr sz="1200">
              <a:highlight>
                <a:srgbClr val="FFFFFF"/>
              </a:highlight>
              <a:latin typeface="Calibri"/>
              <a:ea typeface="Calibri"/>
              <a:cs typeface="Calibri"/>
              <a:sym typeface="Calibri"/>
            </a:endParaRPr>
          </a:p>
          <a:p>
            <a:pPr marL="711380" indent="-309582">
              <a:lnSpc>
                <a:spcPct val="115000"/>
              </a:lnSpc>
              <a:buSzPts val="1100"/>
              <a:buFont typeface="Calibri"/>
              <a:buChar char="●"/>
            </a:pPr>
            <a:r>
              <a:rPr lang="en-US">
                <a:highlight>
                  <a:srgbClr val="FFFFFF"/>
                </a:highlight>
                <a:latin typeface="Calibri"/>
                <a:ea typeface="Calibri"/>
                <a:cs typeface="Calibri"/>
                <a:sym typeface="Calibri"/>
              </a:rPr>
              <a:t>Load Out Routes  </a:t>
            </a:r>
            <a:endParaRPr>
              <a:highlight>
                <a:srgbClr val="FFFFFF"/>
              </a:highlight>
              <a:latin typeface="Calibri"/>
              <a:ea typeface="Calibri"/>
              <a:cs typeface="Calibri"/>
              <a:sym typeface="Calibri"/>
            </a:endParaRPr>
          </a:p>
          <a:p>
            <a:pPr marL="1185634" indent="-309582">
              <a:lnSpc>
                <a:spcPct val="115000"/>
              </a:lnSpc>
              <a:buSzPts val="1100"/>
              <a:buFont typeface="Calibri"/>
              <a:buChar char="○"/>
            </a:pPr>
            <a:r>
              <a:rPr lang="en-US">
                <a:highlight>
                  <a:srgbClr val="FFFFFF"/>
                </a:highlight>
                <a:latin typeface="Calibri"/>
                <a:ea typeface="Calibri"/>
                <a:cs typeface="Calibri"/>
                <a:sym typeface="Calibri"/>
              </a:rPr>
              <a:t>7-8 vendors enter  </a:t>
            </a:r>
            <a:endParaRPr>
              <a:highlight>
                <a:srgbClr val="FFFFFF"/>
              </a:highlight>
              <a:latin typeface="Calibri"/>
              <a:ea typeface="Calibri"/>
              <a:cs typeface="Calibri"/>
              <a:sym typeface="Calibri"/>
            </a:endParaRPr>
          </a:p>
          <a:p>
            <a:pPr marL="1185634" indent="-309582">
              <a:lnSpc>
                <a:spcPct val="115000"/>
              </a:lnSpc>
              <a:buSzPts val="1100"/>
              <a:buFont typeface="Calibri"/>
              <a:buChar char="○"/>
            </a:pPr>
            <a:r>
              <a:rPr lang="en-US">
                <a:highlight>
                  <a:srgbClr val="FFFFFF"/>
                </a:highlight>
                <a:latin typeface="Calibri"/>
                <a:ea typeface="Calibri"/>
                <a:cs typeface="Calibri"/>
                <a:sym typeface="Calibri"/>
              </a:rPr>
              <a:t>Direction of traffic change at 8 pm – for food vendors to leave Route 1 &amp; 2 </a:t>
            </a:r>
            <a:endParaRPr>
              <a:highlight>
                <a:srgbClr val="FFFFFF"/>
              </a:highlight>
              <a:latin typeface="Calibri"/>
              <a:ea typeface="Calibri"/>
              <a:cs typeface="Calibri"/>
              <a:sym typeface="Calibri"/>
            </a:endParaRPr>
          </a:p>
          <a:p>
            <a:pPr marL="1185634" indent="-309582">
              <a:lnSpc>
                <a:spcPct val="115000"/>
              </a:lnSpc>
              <a:buSzPts val="1100"/>
              <a:buFont typeface="Calibri"/>
              <a:buChar char="○"/>
            </a:pPr>
            <a:r>
              <a:rPr lang="en-US">
                <a:highlight>
                  <a:srgbClr val="FFFFFF"/>
                </a:highlight>
                <a:latin typeface="Calibri"/>
                <a:ea typeface="Calibri"/>
                <a:cs typeface="Calibri"/>
                <a:sym typeface="Calibri"/>
              </a:rPr>
              <a:t>Food vendors not out until 8 pm  </a:t>
            </a:r>
            <a:endParaRPr>
              <a:highlight>
                <a:srgbClr val="FFFFFF"/>
              </a:highlight>
              <a:latin typeface="Calibri"/>
              <a:ea typeface="Calibri"/>
              <a:cs typeface="Calibri"/>
              <a:sym typeface="Calibri"/>
            </a:endParaRPr>
          </a:p>
          <a:p>
            <a:pPr marL="0" indent="0"/>
            <a:endParaRPr/>
          </a:p>
          <a:p>
            <a:pPr marL="0" indent="0"/>
            <a:endParaRPr/>
          </a:p>
          <a:p>
            <a:pPr marL="0" indent="0"/>
            <a:endParaRPr/>
          </a:p>
          <a:p>
            <a:pPr marL="0" indent="0"/>
            <a:r>
              <a:rPr lang="en-US"/>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78e2387543_0_2052: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78e2387543_0_2052: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278e2387543_0_2058: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278e2387543_0_2058: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78e2387543_0_2618: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278e2387543_0_2618: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278e2387543_0_6: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278e2387543_0_6: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7625" cy="3600450"/>
          </a:xfrm>
        </p:spPr>
      </p:sp>
      <p:sp>
        <p:nvSpPr>
          <p:cNvPr id="3" name="Notes Placeholder 2"/>
          <p:cNvSpPr>
            <a:spLocks noGrp="1"/>
          </p:cNvSpPr>
          <p:nvPr>
            <p:ph type="body" idx="1"/>
          </p:nvPr>
        </p:nvSpPr>
        <p:spPr/>
        <p:txBody>
          <a:bodyPr/>
          <a:lstStyle/>
          <a:p>
            <a:endParaRPr lang="en-US">
              <a:latin typeface="Calibri"/>
              <a:cs typeface="Calibri"/>
            </a:endParaRPr>
          </a:p>
          <a:p>
            <a:endParaRPr lang="en-US">
              <a:latin typeface="Calibri"/>
              <a:cs typeface="Calibri"/>
            </a:endParaRPr>
          </a:p>
        </p:txBody>
      </p:sp>
    </p:spTree>
    <p:extLst>
      <p:ext uri="{BB962C8B-B14F-4D97-AF65-F5344CB8AC3E}">
        <p14:creationId xmlns:p14="http://schemas.microsoft.com/office/powerpoint/2010/main" val="1673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7625" cy="3600450"/>
          </a:xfrm>
        </p:spPr>
      </p:sp>
      <p:sp>
        <p:nvSpPr>
          <p:cNvPr id="3" name="Notes Placeholder 2"/>
          <p:cNvSpPr>
            <a:spLocks noGrp="1"/>
          </p:cNvSpPr>
          <p:nvPr>
            <p:ph type="body" idx="1"/>
          </p:nvPr>
        </p:nvSpPr>
        <p:spPr/>
        <p:txBody>
          <a:bodyPr/>
          <a:lstStyle/>
          <a:p>
            <a:r>
              <a:rPr lang="en-US">
                <a:latin typeface="Calibri"/>
                <a:cs typeface="Calibri"/>
              </a:rPr>
              <a:t>If one is listed we need a document for each</a:t>
            </a:r>
          </a:p>
          <a:p>
            <a:r>
              <a:rPr lang="en-US">
                <a:latin typeface="Calibri"/>
                <a:cs typeface="Calibri"/>
              </a:rPr>
              <a:t>If both are listed 1 document is ok</a:t>
            </a:r>
          </a:p>
          <a:p>
            <a:endParaRPr lang="en-US">
              <a:latin typeface="Calibri"/>
              <a:cs typeface="Calibri"/>
            </a:endParaRPr>
          </a:p>
        </p:txBody>
      </p:sp>
    </p:spTree>
    <p:extLst>
      <p:ext uri="{BB962C8B-B14F-4D97-AF65-F5344CB8AC3E}">
        <p14:creationId xmlns:p14="http://schemas.microsoft.com/office/powerpoint/2010/main" val="1248473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278e2387543_0_26: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278e2387543_0_26: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278e2387543_0_13: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278e2387543_0_13: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474254" indent="-349103">
              <a:buSzPts val="1700"/>
              <a:buChar char="-"/>
            </a:pPr>
            <a:endParaRPr sz="15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278e2387543_0_19: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278e2387543_0_19: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23e8d6eeacb_0_154: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23e8d6eeacb_0_154: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lnSpc>
                <a:spcPct val="115000"/>
              </a:lnSpc>
              <a:spcBef>
                <a:spcPts val="519"/>
              </a:spcBef>
              <a:buSzPts val="1100"/>
            </a:pPr>
            <a:endParaRPr/>
          </a:p>
        </p:txBody>
      </p:sp>
    </p:spTree>
    <p:extLst>
      <p:ext uri="{BB962C8B-B14F-4D97-AF65-F5344CB8AC3E}">
        <p14:creationId xmlns:p14="http://schemas.microsoft.com/office/powerpoint/2010/main" val="241018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278e2387543_0_2627:notes"/>
          <p:cNvSpPr>
            <a:spLocks noGrp="1" noRot="1" noChangeAspect="1"/>
          </p:cNvSpPr>
          <p:nvPr>
            <p:ph type="sldImg" idx="2"/>
          </p:nvPr>
        </p:nvSpPr>
        <p:spPr>
          <a:xfrm>
            <a:off x="458788" y="719138"/>
            <a:ext cx="6397625"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278e2387543_0_2627:notes"/>
          <p:cNvSpPr txBox="1">
            <a:spLocks noGrp="1"/>
          </p:cNvSpPr>
          <p:nvPr>
            <p:ph type="body" idx="1"/>
          </p:nvPr>
        </p:nvSpPr>
        <p:spPr>
          <a:xfrm>
            <a:off x="425725" y="4560569"/>
            <a:ext cx="6463722" cy="4320664"/>
          </a:xfrm>
          <a:prstGeom prst="rect">
            <a:avLst/>
          </a:prstGeom>
        </p:spPr>
        <p:txBody>
          <a:bodyPr spcFirstLastPara="1" wrap="square" lIns="94835" tIns="94835" rIns="94835" bIns="94835" anchor="t" anchorCtr="0">
            <a:noAutofit/>
          </a:bodyPr>
          <a:lstStyle/>
          <a:p>
            <a:pPr marL="0" inden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1 - Guide Placement - 1">
  <p:cSld name="Guide Placement - 1">
    <p:spTree>
      <p:nvGrpSpPr>
        <p:cNvPr id="1" name="Shape 490"/>
        <p:cNvGrpSpPr/>
        <p:nvPr/>
      </p:nvGrpSpPr>
      <p:grpSpPr>
        <a:xfrm>
          <a:off x="0" y="0"/>
          <a:ext cx="0" cy="0"/>
          <a:chOff x="0" y="0"/>
          <a:chExt cx="0" cy="0"/>
        </a:xfrm>
      </p:grpSpPr>
      <p:sp>
        <p:nvSpPr>
          <p:cNvPr id="491" name="Google Shape;491;p44"/>
          <p:cNvSpPr txBox="1"/>
          <p:nvPr/>
        </p:nvSpPr>
        <p:spPr>
          <a:xfrm>
            <a:off x="7114033" y="2656466"/>
            <a:ext cx="2120400" cy="321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accent2"/>
                </a:solidFill>
                <a:latin typeface="Salesforce Sans"/>
                <a:ea typeface="Salesforce Sans"/>
                <a:cs typeface="Salesforce Sans"/>
                <a:sym typeface="Salesforce Sans"/>
              </a:rPr>
              <a:t>First level text is set at twenty-point Salesforce Sans and does not have a bullet</a:t>
            </a:r>
            <a:endParaRPr/>
          </a:p>
          <a:p>
            <a:pPr marL="182562" marR="0" lvl="1" indent="-182562" algn="l" rtl="0">
              <a:spcBef>
                <a:spcPts val="200"/>
              </a:spcBef>
              <a:spcAft>
                <a:spcPts val="0"/>
              </a:spcAft>
              <a:buClr>
                <a:schemeClr val="accent2"/>
              </a:buClr>
              <a:buSzPts val="1800"/>
              <a:buFont typeface="Arial"/>
              <a:buChar char="•"/>
            </a:pPr>
            <a:r>
              <a:rPr lang="en-US" sz="1800" b="0" i="0" u="none" strike="noStrike" cap="none">
                <a:solidFill>
                  <a:schemeClr val="accent2"/>
                </a:solidFill>
                <a:latin typeface="Salesforce Sans"/>
                <a:ea typeface="Salesforce Sans"/>
                <a:cs typeface="Salesforce Sans"/>
                <a:sym typeface="Salesforce Sans"/>
              </a:rPr>
              <a:t>Second level is eighteen-point Salesforce Sans</a:t>
            </a:r>
            <a:endParaRPr/>
          </a:p>
          <a:p>
            <a:pPr marL="0" marR="0" lvl="0" indent="0" algn="l" rtl="0">
              <a:spcBef>
                <a:spcPts val="900"/>
              </a:spcBef>
              <a:spcAft>
                <a:spcPts val="0"/>
              </a:spcAft>
              <a:buNone/>
            </a:pPr>
            <a:endParaRPr sz="2000">
              <a:solidFill>
                <a:schemeClr val="accent2"/>
              </a:solidFill>
              <a:latin typeface="Salesforce Sans"/>
              <a:ea typeface="Salesforce Sans"/>
              <a:cs typeface="Salesforce Sans"/>
              <a:sym typeface="Salesforce Sans"/>
            </a:endParaRPr>
          </a:p>
        </p:txBody>
      </p:sp>
      <p:sp>
        <p:nvSpPr>
          <p:cNvPr id="492" name="Google Shape;492;p44"/>
          <p:cNvSpPr/>
          <p:nvPr/>
        </p:nvSpPr>
        <p:spPr>
          <a:xfrm>
            <a:off x="536000" y="1793425"/>
            <a:ext cx="4361100" cy="46422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1300" b="1">
                <a:solidFill>
                  <a:schemeClr val="accent2"/>
                </a:solidFill>
                <a:latin typeface="Salesforce Sans"/>
                <a:ea typeface="Salesforce Sans"/>
                <a:cs typeface="Salesforce Sans"/>
                <a:sym typeface="Salesforce Sans"/>
              </a:rPr>
              <a:t>What are Drawing Guides?  </a:t>
            </a:r>
            <a:endParaRPr/>
          </a:p>
          <a:p>
            <a:pPr marL="0" marR="0" lvl="0" indent="0" algn="l" rtl="0">
              <a:spcBef>
                <a:spcPts val="800"/>
              </a:spcBef>
              <a:spcAft>
                <a:spcPts val="0"/>
              </a:spcAft>
              <a:buNone/>
            </a:pPr>
            <a:r>
              <a:rPr lang="en-US" sz="1300">
                <a:solidFill>
                  <a:schemeClr val="accent2"/>
                </a:solidFill>
                <a:latin typeface="Salesforce Sans"/>
                <a:ea typeface="Salesforce Sans"/>
                <a:cs typeface="Salesforce Sans"/>
                <a:sym typeface="Salesforce Sans"/>
              </a:rPr>
              <a:t>Lines that that appear on all pages in the same spot, yet don’t show up when you print or view deck in show mode.  </a:t>
            </a:r>
            <a:br>
              <a:rPr lang="en-US" sz="1300">
                <a:solidFill>
                  <a:schemeClr val="accent2"/>
                </a:solidFill>
                <a:latin typeface="Salesforce Sans"/>
                <a:ea typeface="Salesforce Sans"/>
                <a:cs typeface="Salesforce Sans"/>
                <a:sym typeface="Salesforce Sans"/>
              </a:rPr>
            </a:br>
            <a:endParaRPr sz="1300">
              <a:solidFill>
                <a:schemeClr val="accent2"/>
              </a:solidFill>
              <a:latin typeface="Salesforce Sans"/>
              <a:ea typeface="Salesforce Sans"/>
              <a:cs typeface="Salesforce Sans"/>
              <a:sym typeface="Salesforce Sans"/>
            </a:endParaRPr>
          </a:p>
          <a:p>
            <a:pPr marL="0" marR="0" lvl="0" indent="0" algn="l" rtl="0">
              <a:spcBef>
                <a:spcPts val="800"/>
              </a:spcBef>
              <a:spcAft>
                <a:spcPts val="0"/>
              </a:spcAft>
              <a:buNone/>
            </a:pPr>
            <a:r>
              <a:rPr lang="en-US" sz="1300">
                <a:solidFill>
                  <a:schemeClr val="accent2"/>
                </a:solidFill>
                <a:latin typeface="Salesforce Sans"/>
                <a:ea typeface="Salesforce Sans"/>
                <a:cs typeface="Salesforce Sans"/>
                <a:sym typeface="Salesforce Sans"/>
              </a:rPr>
              <a:t>Think of them as internal margins for the proper alignment and consistent placement of content. Object will snap to them and they are also perfect for cropping an image to. </a:t>
            </a:r>
            <a:endParaRPr/>
          </a:p>
          <a:p>
            <a:pPr marL="0" marR="0" lvl="0" indent="0" algn="l" rtl="0">
              <a:spcBef>
                <a:spcPts val="800"/>
              </a:spcBef>
              <a:spcAft>
                <a:spcPts val="0"/>
              </a:spcAft>
              <a:buNone/>
            </a:pPr>
            <a:r>
              <a:rPr lang="en-US" sz="1300">
                <a:solidFill>
                  <a:schemeClr val="accent2"/>
                </a:solidFill>
                <a:latin typeface="Salesforce Sans"/>
                <a:ea typeface="Salesforce Sans"/>
                <a:cs typeface="Salesforce Sans"/>
                <a:sym typeface="Salesforce Sans"/>
              </a:rPr>
              <a:t>This template has pre-made guides that delineate where your workspace is.  </a:t>
            </a:r>
            <a:br>
              <a:rPr lang="en-US" sz="1300" b="1">
                <a:solidFill>
                  <a:schemeClr val="accent2"/>
                </a:solidFill>
                <a:latin typeface="Salesforce Sans"/>
                <a:ea typeface="Salesforce Sans"/>
                <a:cs typeface="Salesforce Sans"/>
                <a:sym typeface="Salesforce Sans"/>
              </a:rPr>
            </a:br>
            <a:br>
              <a:rPr lang="en-US" sz="1300" b="1">
                <a:solidFill>
                  <a:schemeClr val="accent2"/>
                </a:solidFill>
                <a:latin typeface="Salesforce Sans"/>
                <a:ea typeface="Salesforce Sans"/>
                <a:cs typeface="Salesforce Sans"/>
                <a:sym typeface="Salesforce Sans"/>
              </a:rPr>
            </a:br>
            <a:r>
              <a:rPr lang="en-US" sz="1300" b="1">
                <a:solidFill>
                  <a:schemeClr val="accent2"/>
                </a:solidFill>
                <a:latin typeface="Salesforce Sans"/>
                <a:ea typeface="Salesforce Sans"/>
                <a:cs typeface="Salesforce Sans"/>
                <a:sym typeface="Salesforce Sans"/>
              </a:rPr>
              <a:t>How to Turn Guides On and Off</a:t>
            </a:r>
            <a:endParaRPr/>
          </a:p>
          <a:p>
            <a:pPr marL="0" marR="0" lvl="0" indent="0" algn="l" rtl="0">
              <a:spcBef>
                <a:spcPts val="800"/>
              </a:spcBef>
              <a:spcAft>
                <a:spcPts val="0"/>
              </a:spcAft>
              <a:buNone/>
            </a:pPr>
            <a:r>
              <a:rPr lang="en-US" sz="1300" b="1">
                <a:solidFill>
                  <a:schemeClr val="accent2"/>
                </a:solidFill>
                <a:latin typeface="Salesforce Sans"/>
                <a:ea typeface="Salesforce Sans"/>
                <a:cs typeface="Salesforce Sans"/>
                <a:sym typeface="Salesforce Sans"/>
              </a:rPr>
              <a:t>Windows: </a:t>
            </a:r>
            <a:r>
              <a:rPr lang="en-US" sz="1300">
                <a:solidFill>
                  <a:schemeClr val="accent2"/>
                </a:solidFill>
                <a:latin typeface="Salesforce Sans"/>
                <a:ea typeface="Salesforce Sans"/>
                <a:cs typeface="Salesforce Sans"/>
                <a:sym typeface="Salesforce Sans"/>
              </a:rPr>
              <a:t>ALT + F9 or Right click in blue area off workspace &gt;Grids and Guides&gt;Display Drawing Guides on Screen</a:t>
            </a:r>
            <a:endParaRPr/>
          </a:p>
          <a:p>
            <a:pPr marL="0" marR="0" lvl="0" indent="0" algn="l" rtl="0">
              <a:spcBef>
                <a:spcPts val="800"/>
              </a:spcBef>
              <a:spcAft>
                <a:spcPts val="0"/>
              </a:spcAft>
              <a:buNone/>
            </a:pPr>
            <a:r>
              <a:rPr lang="en-US" sz="1300" b="1">
                <a:solidFill>
                  <a:schemeClr val="accent2"/>
                </a:solidFill>
                <a:latin typeface="Salesforce Sans"/>
                <a:ea typeface="Salesforce Sans"/>
                <a:cs typeface="Salesforce Sans"/>
                <a:sym typeface="Salesforce Sans"/>
              </a:rPr>
              <a:t>Mac 2011: </a:t>
            </a:r>
            <a:r>
              <a:rPr lang="en-US" sz="1300">
                <a:solidFill>
                  <a:schemeClr val="accent2"/>
                </a:solidFill>
                <a:latin typeface="Salesforce Sans"/>
                <a:ea typeface="Salesforce Sans"/>
                <a:cs typeface="Salesforce Sans"/>
                <a:sym typeface="Salesforce Sans"/>
              </a:rPr>
              <a:t>Control + Option + Command + G or </a:t>
            </a:r>
            <a:br>
              <a:rPr lang="en-US" sz="1300">
                <a:solidFill>
                  <a:schemeClr val="accent2"/>
                </a:solidFill>
                <a:latin typeface="Salesforce Sans"/>
                <a:ea typeface="Salesforce Sans"/>
                <a:cs typeface="Salesforce Sans"/>
                <a:sym typeface="Salesforce Sans"/>
              </a:rPr>
            </a:br>
            <a:r>
              <a:rPr lang="en-US" sz="1300">
                <a:solidFill>
                  <a:schemeClr val="accent2"/>
                </a:solidFill>
                <a:latin typeface="Salesforce Sans"/>
                <a:ea typeface="Salesforce Sans"/>
                <a:cs typeface="Salesforce Sans"/>
                <a:sym typeface="Salesforce Sans"/>
              </a:rPr>
              <a:t>View&gt;Guides&gt;Static Guides</a:t>
            </a:r>
            <a:endParaRPr/>
          </a:p>
          <a:p>
            <a:pPr marL="0" marR="0" lvl="0" indent="0" algn="l" rtl="0">
              <a:spcBef>
                <a:spcPts val="800"/>
              </a:spcBef>
              <a:spcAft>
                <a:spcPts val="0"/>
              </a:spcAft>
              <a:buNone/>
            </a:pPr>
            <a:r>
              <a:rPr lang="en-US" sz="1300" b="1">
                <a:solidFill>
                  <a:schemeClr val="accent2"/>
                </a:solidFill>
                <a:latin typeface="Salesforce Sans"/>
                <a:ea typeface="Salesforce Sans"/>
                <a:cs typeface="Salesforce Sans"/>
                <a:sym typeface="Salesforce Sans"/>
              </a:rPr>
              <a:t>MAC 2008:   </a:t>
            </a:r>
            <a:r>
              <a:rPr lang="en-US" sz="1300">
                <a:solidFill>
                  <a:schemeClr val="accent2"/>
                </a:solidFill>
                <a:latin typeface="Salesforce Sans"/>
                <a:ea typeface="Salesforce Sans"/>
                <a:cs typeface="Salesforce Sans"/>
                <a:sym typeface="Salesforce Sans"/>
              </a:rPr>
              <a:t>Command + G or View&gt;Guides&gt;Static Guides</a:t>
            </a:r>
            <a:endParaRPr sz="1300">
              <a:solidFill>
                <a:schemeClr val="accent2"/>
              </a:solidFill>
              <a:latin typeface="Salesforce Sans"/>
              <a:ea typeface="Salesforce Sans"/>
              <a:cs typeface="Salesforce Sans"/>
              <a:sym typeface="Salesforce Sans"/>
            </a:endParaRPr>
          </a:p>
          <a:p>
            <a:pPr marL="0" marR="0" lvl="0" indent="0" algn="l" rtl="0">
              <a:spcBef>
                <a:spcPts val="800"/>
              </a:spcBef>
              <a:spcAft>
                <a:spcPts val="0"/>
              </a:spcAft>
              <a:buNone/>
            </a:pPr>
            <a:endParaRPr sz="1300">
              <a:solidFill>
                <a:schemeClr val="accent2"/>
              </a:solidFill>
              <a:latin typeface="Salesforce Sans"/>
              <a:ea typeface="Salesforce Sans"/>
              <a:cs typeface="Salesforce Sans"/>
              <a:sym typeface="Salesforce Sans"/>
            </a:endParaRPr>
          </a:p>
        </p:txBody>
      </p:sp>
      <p:sp>
        <p:nvSpPr>
          <p:cNvPr id="493" name="Google Shape;493;p44"/>
          <p:cNvSpPr/>
          <p:nvPr/>
        </p:nvSpPr>
        <p:spPr>
          <a:xfrm rot="8100000" flipH="1">
            <a:off x="9491720" y="1845993"/>
            <a:ext cx="140431" cy="143826"/>
          </a:xfrm>
          <a:prstGeom prst="rightArrow">
            <a:avLst>
              <a:gd name="adj1" fmla="val 50000"/>
              <a:gd name="adj2" fmla="val 50000"/>
            </a:avLst>
          </a:prstGeom>
          <a:solidFill>
            <a:schemeClr val="accent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a:solidFill>
                <a:schemeClr val="accent2"/>
              </a:solidFill>
              <a:latin typeface="Salesforce Sans"/>
              <a:ea typeface="Salesforce Sans"/>
              <a:cs typeface="Salesforce Sans"/>
              <a:sym typeface="Salesforce Sans"/>
            </a:endParaRPr>
          </a:p>
        </p:txBody>
      </p:sp>
      <p:sp>
        <p:nvSpPr>
          <p:cNvPr id="494" name="Google Shape;494;p44"/>
          <p:cNvSpPr/>
          <p:nvPr/>
        </p:nvSpPr>
        <p:spPr>
          <a:xfrm rot="8100000" flipH="1">
            <a:off x="6895705" y="2773090"/>
            <a:ext cx="140431" cy="143826"/>
          </a:xfrm>
          <a:prstGeom prst="rightArrow">
            <a:avLst>
              <a:gd name="adj1" fmla="val 50000"/>
              <a:gd name="adj2" fmla="val 50000"/>
            </a:avLst>
          </a:prstGeom>
          <a:solidFill>
            <a:schemeClr val="accent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a:solidFill>
                <a:schemeClr val="accent2"/>
              </a:solidFill>
              <a:latin typeface="Salesforce Sans"/>
              <a:ea typeface="Salesforce Sans"/>
              <a:cs typeface="Salesforce Sans"/>
              <a:sym typeface="Salesforce Sans"/>
            </a:endParaRPr>
          </a:p>
        </p:txBody>
      </p:sp>
      <p:sp>
        <p:nvSpPr>
          <p:cNvPr id="495" name="Google Shape;495;p44"/>
          <p:cNvSpPr/>
          <p:nvPr/>
        </p:nvSpPr>
        <p:spPr>
          <a:xfrm>
            <a:off x="7454967" y="1788507"/>
            <a:ext cx="2284500" cy="5232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1300" b="1">
                <a:solidFill>
                  <a:schemeClr val="dk1"/>
                </a:solidFill>
                <a:latin typeface="Salesforce Sans"/>
                <a:ea typeface="Salesforce Sans"/>
                <a:cs typeface="Salesforce Sans"/>
                <a:sym typeface="Salesforce Sans"/>
              </a:rPr>
              <a:t>Guide for Body Text on Slides with Full Content</a:t>
            </a:r>
            <a:endParaRPr sz="1300">
              <a:solidFill>
                <a:schemeClr val="dk1"/>
              </a:solidFill>
              <a:latin typeface="Salesforce Sans"/>
              <a:ea typeface="Salesforce Sans"/>
              <a:cs typeface="Salesforce Sans"/>
              <a:sym typeface="Salesforce Sans"/>
            </a:endParaRPr>
          </a:p>
        </p:txBody>
      </p:sp>
      <p:grpSp>
        <p:nvGrpSpPr>
          <p:cNvPr id="496" name="Google Shape;496;p44"/>
          <p:cNvGrpSpPr/>
          <p:nvPr/>
        </p:nvGrpSpPr>
        <p:grpSpPr>
          <a:xfrm>
            <a:off x="0" y="-1588"/>
            <a:ext cx="12188702" cy="6859588"/>
            <a:chOff x="0" y="-1588"/>
            <a:chExt cx="12188702" cy="6859588"/>
          </a:xfrm>
        </p:grpSpPr>
        <p:grpSp>
          <p:nvGrpSpPr>
            <p:cNvPr id="497" name="Google Shape;497;p44"/>
            <p:cNvGrpSpPr/>
            <p:nvPr/>
          </p:nvGrpSpPr>
          <p:grpSpPr>
            <a:xfrm>
              <a:off x="1" y="1824646"/>
              <a:ext cx="12188700" cy="928193"/>
              <a:chOff x="2" y="1824646"/>
              <a:chExt cx="12188700" cy="928193"/>
            </a:xfrm>
          </p:grpSpPr>
          <p:cxnSp>
            <p:nvCxnSpPr>
              <p:cNvPr id="498" name="Google Shape;498;p44"/>
              <p:cNvCxnSpPr/>
              <p:nvPr/>
            </p:nvCxnSpPr>
            <p:spPr>
              <a:xfrm rot="10800000">
                <a:off x="6094352" y="-4269704"/>
                <a:ext cx="0" cy="12188700"/>
              </a:xfrm>
              <a:prstGeom prst="straightConnector1">
                <a:avLst/>
              </a:prstGeom>
              <a:noFill/>
              <a:ln w="19050" cap="flat" cmpd="sng">
                <a:solidFill>
                  <a:schemeClr val="accent3"/>
                </a:solidFill>
                <a:prstDash val="solid"/>
                <a:round/>
                <a:headEnd type="none" w="sm" len="sm"/>
                <a:tailEnd type="none" w="sm" len="sm"/>
              </a:ln>
            </p:spPr>
          </p:cxnSp>
          <p:cxnSp>
            <p:nvCxnSpPr>
              <p:cNvPr id="499" name="Google Shape;499;p44"/>
              <p:cNvCxnSpPr/>
              <p:nvPr/>
            </p:nvCxnSpPr>
            <p:spPr>
              <a:xfrm rot="10800000">
                <a:off x="6094352" y="-3341512"/>
                <a:ext cx="0" cy="12188700"/>
              </a:xfrm>
              <a:prstGeom prst="straightConnector1">
                <a:avLst/>
              </a:prstGeom>
              <a:noFill/>
              <a:ln w="19050" cap="flat" cmpd="sng">
                <a:solidFill>
                  <a:schemeClr val="accent3"/>
                </a:solidFill>
                <a:prstDash val="solid"/>
                <a:round/>
                <a:headEnd type="none" w="sm" len="sm"/>
                <a:tailEnd type="none" w="sm" len="sm"/>
              </a:ln>
            </p:spPr>
          </p:cxnSp>
        </p:grpSp>
        <p:grpSp>
          <p:nvGrpSpPr>
            <p:cNvPr id="500" name="Google Shape;500;p44"/>
            <p:cNvGrpSpPr/>
            <p:nvPr/>
          </p:nvGrpSpPr>
          <p:grpSpPr>
            <a:xfrm>
              <a:off x="-1" y="-1588"/>
              <a:ext cx="12188701" cy="6859588"/>
              <a:chOff x="1" y="-1588"/>
              <a:chExt cx="12188701" cy="6859588"/>
            </a:xfrm>
          </p:grpSpPr>
          <p:cxnSp>
            <p:nvCxnSpPr>
              <p:cNvPr id="501" name="Google Shape;501;p44"/>
              <p:cNvCxnSpPr/>
              <p:nvPr/>
            </p:nvCxnSpPr>
            <p:spPr>
              <a:xfrm rot="10800000">
                <a:off x="6094351" y="-5574527"/>
                <a:ext cx="0" cy="12188700"/>
              </a:xfrm>
              <a:prstGeom prst="straightConnector1">
                <a:avLst/>
              </a:prstGeom>
              <a:noFill/>
              <a:ln w="19050" cap="flat" cmpd="sng">
                <a:solidFill>
                  <a:schemeClr val="accent3"/>
                </a:solidFill>
                <a:prstDash val="solid"/>
                <a:round/>
                <a:headEnd type="none" w="sm" len="sm"/>
                <a:tailEnd type="none" w="sm" len="sm"/>
              </a:ln>
            </p:spPr>
          </p:cxnSp>
          <p:cxnSp>
            <p:nvCxnSpPr>
              <p:cNvPr id="502" name="Google Shape;502;p44"/>
              <p:cNvCxnSpPr/>
              <p:nvPr/>
            </p:nvCxnSpPr>
            <p:spPr>
              <a:xfrm>
                <a:off x="581026" y="0"/>
                <a:ext cx="0" cy="6858000"/>
              </a:xfrm>
              <a:prstGeom prst="straightConnector1">
                <a:avLst/>
              </a:prstGeom>
              <a:noFill/>
              <a:ln w="19050" cap="flat" cmpd="sng">
                <a:solidFill>
                  <a:schemeClr val="accent3"/>
                </a:solidFill>
                <a:prstDash val="solid"/>
                <a:round/>
                <a:headEnd type="none" w="sm" len="sm"/>
                <a:tailEnd type="none" w="sm" len="sm"/>
              </a:ln>
            </p:spPr>
          </p:cxnSp>
          <p:cxnSp>
            <p:nvCxnSpPr>
              <p:cNvPr id="503" name="Google Shape;503;p44"/>
              <p:cNvCxnSpPr/>
              <p:nvPr/>
            </p:nvCxnSpPr>
            <p:spPr>
              <a:xfrm>
                <a:off x="11618914" y="-1588"/>
                <a:ext cx="0" cy="6858000"/>
              </a:xfrm>
              <a:prstGeom prst="straightConnector1">
                <a:avLst/>
              </a:prstGeom>
              <a:noFill/>
              <a:ln w="19050" cap="flat" cmpd="sng">
                <a:solidFill>
                  <a:schemeClr val="accent3"/>
                </a:solidFill>
                <a:prstDash val="solid"/>
                <a:round/>
                <a:headEnd type="none" w="sm" len="sm"/>
                <a:tailEnd type="none" w="sm" len="sm"/>
              </a:ln>
            </p:spPr>
          </p:cxnSp>
          <p:cxnSp>
            <p:nvCxnSpPr>
              <p:cNvPr id="504" name="Google Shape;504;p44"/>
              <p:cNvCxnSpPr/>
              <p:nvPr/>
            </p:nvCxnSpPr>
            <p:spPr>
              <a:xfrm rot="10800000">
                <a:off x="6094352" y="244968"/>
                <a:ext cx="0" cy="12188700"/>
              </a:xfrm>
              <a:prstGeom prst="straightConnector1">
                <a:avLst/>
              </a:prstGeom>
              <a:noFill/>
              <a:ln w="9525" cap="flat" cmpd="sng">
                <a:solidFill>
                  <a:schemeClr val="accent3"/>
                </a:solidFill>
                <a:prstDash val="solid"/>
                <a:round/>
                <a:headEnd type="none" w="sm" len="sm"/>
                <a:tailEnd type="none" w="sm" len="sm"/>
              </a:ln>
            </p:spPr>
          </p:cxnSp>
        </p:grpSp>
      </p:grpSp>
      <p:sp>
        <p:nvSpPr>
          <p:cNvPr id="505" name="Google Shape;505;p44"/>
          <p:cNvSpPr/>
          <p:nvPr/>
        </p:nvSpPr>
        <p:spPr>
          <a:xfrm>
            <a:off x="555037" y="519392"/>
            <a:ext cx="74784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chemeClr val="accent1"/>
                </a:solidFill>
                <a:latin typeface="Salesforce Sans"/>
                <a:ea typeface="Salesforce Sans"/>
                <a:cs typeface="Salesforce Sans"/>
                <a:sym typeface="Salesforce Sans"/>
              </a:rPr>
              <a:t>Built-in Drawing Guide Placement</a:t>
            </a:r>
            <a:endParaRPr/>
          </a:p>
        </p:txBody>
      </p:sp>
      <p:sp>
        <p:nvSpPr>
          <p:cNvPr id="506" name="Google Shape;506;p44"/>
          <p:cNvSpPr/>
          <p:nvPr/>
        </p:nvSpPr>
        <p:spPr>
          <a:xfrm>
            <a:off x="4915268" y="2759282"/>
            <a:ext cx="2280600" cy="5232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1300" b="1">
                <a:solidFill>
                  <a:schemeClr val="dk1"/>
                </a:solidFill>
                <a:latin typeface="Salesforce Sans"/>
                <a:ea typeface="Salesforce Sans"/>
                <a:cs typeface="Salesforce Sans"/>
                <a:sym typeface="Salesforce Sans"/>
              </a:rPr>
              <a:t>Guide for Body Text on Slides with Split Content</a:t>
            </a:r>
            <a:endParaRPr sz="1300">
              <a:solidFill>
                <a:schemeClr val="dk1"/>
              </a:solidFill>
              <a:latin typeface="Salesforce Sans"/>
              <a:ea typeface="Salesforce Sans"/>
              <a:cs typeface="Salesforce Sans"/>
              <a:sym typeface="Salesforce Sans"/>
            </a:endParaRPr>
          </a:p>
        </p:txBody>
      </p:sp>
      <p:sp>
        <p:nvSpPr>
          <p:cNvPr id="507" name="Google Shape;507;p44"/>
          <p:cNvSpPr txBox="1"/>
          <p:nvPr/>
        </p:nvSpPr>
        <p:spPr>
          <a:xfrm>
            <a:off x="9734545" y="1726355"/>
            <a:ext cx="1932600" cy="3803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accent2"/>
                </a:solidFill>
                <a:latin typeface="Salesforce Sans"/>
                <a:ea typeface="Salesforce Sans"/>
                <a:cs typeface="Salesforce Sans"/>
                <a:sym typeface="Salesforce Sans"/>
              </a:rPr>
              <a:t>First level text is set at twenty-point Salesforce Sans and does not have a bullet</a:t>
            </a:r>
            <a:endParaRPr/>
          </a:p>
          <a:p>
            <a:pPr marL="182562" marR="0" lvl="1" indent="-182562" algn="l" rtl="0">
              <a:spcBef>
                <a:spcPts val="200"/>
              </a:spcBef>
              <a:spcAft>
                <a:spcPts val="0"/>
              </a:spcAft>
              <a:buClr>
                <a:schemeClr val="accent2"/>
              </a:buClr>
              <a:buSzPts val="1800"/>
              <a:buFont typeface="Arial"/>
              <a:buChar char="•"/>
            </a:pPr>
            <a:r>
              <a:rPr lang="en-US" sz="1800" b="0" i="0" u="none" strike="noStrike" cap="none">
                <a:solidFill>
                  <a:schemeClr val="accent2"/>
                </a:solidFill>
                <a:latin typeface="Salesforce Sans"/>
                <a:ea typeface="Salesforce Sans"/>
                <a:cs typeface="Salesforce Sans"/>
                <a:sym typeface="Salesforce Sans"/>
              </a:rPr>
              <a:t>Second level is eighteen-point Salesforce Sans</a:t>
            </a:r>
            <a:endParaRPr/>
          </a:p>
          <a:p>
            <a:pPr marL="0" marR="0" lvl="0" indent="0" algn="l" rtl="0">
              <a:spcBef>
                <a:spcPts val="900"/>
              </a:spcBef>
              <a:spcAft>
                <a:spcPts val="0"/>
              </a:spcAft>
              <a:buNone/>
            </a:pPr>
            <a:endParaRPr sz="2000">
              <a:solidFill>
                <a:schemeClr val="accent2"/>
              </a:solidFill>
              <a:latin typeface="Salesforce Sans"/>
              <a:ea typeface="Salesforce Sans"/>
              <a:cs typeface="Salesforce Sans"/>
              <a:sym typeface="Salesforce Sans"/>
            </a:endParaRPr>
          </a:p>
        </p:txBody>
      </p:sp>
      <p:cxnSp>
        <p:nvCxnSpPr>
          <p:cNvPr id="508" name="Google Shape;508;p44"/>
          <p:cNvCxnSpPr/>
          <p:nvPr/>
        </p:nvCxnSpPr>
        <p:spPr>
          <a:xfrm rot="10800000">
            <a:off x="6094352" y="-4616284"/>
            <a:ext cx="0" cy="12188700"/>
          </a:xfrm>
          <a:prstGeom prst="straightConnector1">
            <a:avLst/>
          </a:prstGeom>
          <a:noFill/>
          <a:ln w="19050" cap="flat" cmpd="sng">
            <a:solidFill>
              <a:srgbClr val="8A033E"/>
            </a:solidFill>
            <a:prstDash val="solid"/>
            <a:round/>
            <a:headEnd type="none" w="sm" len="sm"/>
            <a:tailEnd type="none" w="sm" len="sm"/>
          </a:ln>
        </p:spPr>
      </p:cxnSp>
      <p:sp>
        <p:nvSpPr>
          <p:cNvPr id="509" name="Google Shape;509;p44"/>
          <p:cNvSpPr/>
          <p:nvPr/>
        </p:nvSpPr>
        <p:spPr>
          <a:xfrm>
            <a:off x="8650145" y="856631"/>
            <a:ext cx="2915700" cy="523200"/>
          </a:xfrm>
          <a:prstGeom prst="rect">
            <a:avLst/>
          </a:prstGeom>
          <a:noFill/>
          <a:ln>
            <a:noFill/>
          </a:ln>
        </p:spPr>
        <p:txBody>
          <a:bodyPr spcFirstLastPara="1" wrap="square" lIns="121875" tIns="60925" rIns="121875" bIns="60925" anchor="t" anchorCtr="0">
            <a:noAutofit/>
          </a:bodyPr>
          <a:lstStyle/>
          <a:p>
            <a:pPr marL="0" marR="0" lvl="0" indent="0" algn="l" rtl="0">
              <a:spcBef>
                <a:spcPts val="0"/>
              </a:spcBef>
              <a:spcAft>
                <a:spcPts val="0"/>
              </a:spcAft>
              <a:buNone/>
            </a:pPr>
            <a:r>
              <a:rPr lang="en-US" sz="1300" b="1">
                <a:solidFill>
                  <a:srgbClr val="0B5CAB"/>
                </a:solidFill>
                <a:latin typeface="Salesforce Sans"/>
                <a:ea typeface="Salesforce Sans"/>
                <a:cs typeface="Salesforce Sans"/>
                <a:sym typeface="Salesforce Sans"/>
              </a:rPr>
              <a:t>Guide for Body Text on Slides with Full Content and No Subtitle</a:t>
            </a:r>
            <a:endParaRPr sz="1300">
              <a:solidFill>
                <a:srgbClr val="0B5CAB"/>
              </a:solidFill>
              <a:latin typeface="Salesforce Sans"/>
              <a:ea typeface="Salesforce Sans"/>
              <a:cs typeface="Salesforce Sans"/>
              <a:sym typeface="Salesforce Sans"/>
            </a:endParaRPr>
          </a:p>
        </p:txBody>
      </p:sp>
      <p:sp>
        <p:nvSpPr>
          <p:cNvPr id="510" name="Google Shape;510;p44"/>
          <p:cNvSpPr/>
          <p:nvPr/>
        </p:nvSpPr>
        <p:spPr>
          <a:xfrm rot="2700000">
            <a:off x="11395057" y="1315672"/>
            <a:ext cx="140431" cy="143826"/>
          </a:xfrm>
          <a:prstGeom prst="rightArrow">
            <a:avLst>
              <a:gd name="adj1" fmla="val 50000"/>
              <a:gd name="adj2" fmla="val 50000"/>
            </a:avLst>
          </a:prstGeom>
          <a:solidFill>
            <a:srgbClr val="481A5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3600">
              <a:solidFill>
                <a:srgbClr val="59575C"/>
              </a:solidFill>
              <a:latin typeface="Salesforce Sans"/>
              <a:ea typeface="Salesforce Sans"/>
              <a:cs typeface="Salesforce Sans"/>
              <a:sym typeface="Salesforce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1 - Cards with Circles - 1-Up - A">
  <p:cSld name="Basic_4_1_3_1_4_3">
    <p:bg>
      <p:bgPr>
        <a:solidFill>
          <a:srgbClr val="EAF5FE"/>
        </a:solidFill>
        <a:effectLst/>
      </p:bgPr>
    </p:bg>
    <p:spTree>
      <p:nvGrpSpPr>
        <p:cNvPr id="1" name="Shape 571"/>
        <p:cNvGrpSpPr/>
        <p:nvPr/>
      </p:nvGrpSpPr>
      <p:grpSpPr>
        <a:xfrm>
          <a:off x="0" y="0"/>
          <a:ext cx="0" cy="0"/>
          <a:chOff x="0" y="0"/>
          <a:chExt cx="0" cy="0"/>
        </a:xfrm>
      </p:grpSpPr>
      <p:sp>
        <p:nvSpPr>
          <p:cNvPr id="572" name="Google Shape;572;p54"/>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1pPr>
            <a:lvl2pPr lvl="1"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2pPr>
            <a:lvl3pPr lvl="2"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3pPr>
            <a:lvl4pPr lvl="3"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4pPr>
            <a:lvl5pPr lvl="4"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5pPr>
            <a:lvl6pPr lvl="5"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6pPr>
            <a:lvl7pPr lvl="6"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7pPr>
            <a:lvl8pPr lvl="7"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8pPr>
            <a:lvl9pPr lvl="8"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9pPr>
          </a:lstStyle>
          <a:p>
            <a:endParaRPr/>
          </a:p>
        </p:txBody>
      </p:sp>
      <p:sp>
        <p:nvSpPr>
          <p:cNvPr id="573" name="Google Shape;573;p54"/>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200"/>
              <a:buNone/>
              <a:defRPr sz="2200">
                <a:solidFill>
                  <a:schemeClr val="accent1"/>
                </a:solidFill>
              </a:defRPr>
            </a:lvl1pPr>
            <a:lvl2pPr lvl="1" rtl="0">
              <a:lnSpc>
                <a:spcPct val="95000"/>
              </a:lnSpc>
              <a:spcBef>
                <a:spcPts val="300"/>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574" name="Google Shape;574;p54"/>
          <p:cNvSpPr/>
          <p:nvPr/>
        </p:nvSpPr>
        <p:spPr>
          <a:xfrm>
            <a:off x="8711100" y="0"/>
            <a:ext cx="3479372" cy="3227377"/>
          </a:xfrm>
          <a:custGeom>
            <a:avLst/>
            <a:gdLst/>
            <a:ahLst/>
            <a:cxnLst/>
            <a:rect l="l" t="t" r="r" b="b"/>
            <a:pathLst>
              <a:path w="2586894" h="2399537" extrusionOk="0">
                <a:moveTo>
                  <a:pt x="2586895" y="0"/>
                </a:moveTo>
                <a:lnTo>
                  <a:pt x="266891" y="0"/>
                </a:lnTo>
                <a:cubicBezTo>
                  <a:pt x="98489" y="246317"/>
                  <a:pt x="0" y="544068"/>
                  <a:pt x="0" y="864965"/>
                </a:cubicBezTo>
                <a:cubicBezTo>
                  <a:pt x="0" y="1712500"/>
                  <a:pt x="687038" y="2399538"/>
                  <a:pt x="1534573" y="2399538"/>
                </a:cubicBezTo>
                <a:cubicBezTo>
                  <a:pt x="1941957" y="2399538"/>
                  <a:pt x="2312194" y="2240756"/>
                  <a:pt x="2586895" y="1981772"/>
                </a:cubicBezTo>
                <a:lnTo>
                  <a:pt x="2586895" y="0"/>
                </a:lnTo>
                <a:close/>
              </a:path>
            </a:pathLst>
          </a:custGeom>
          <a:solidFill>
            <a:srgbClr val="CFE9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75" name="Google Shape;575;p54"/>
          <p:cNvSpPr/>
          <p:nvPr/>
        </p:nvSpPr>
        <p:spPr>
          <a:xfrm>
            <a:off x="0" y="4912925"/>
            <a:ext cx="2903983" cy="1945369"/>
          </a:xfrm>
          <a:custGeom>
            <a:avLst/>
            <a:gdLst/>
            <a:ahLst/>
            <a:cxnLst/>
            <a:rect l="l" t="t" r="r" b="b"/>
            <a:pathLst>
              <a:path w="2159095" h="1446371" extrusionOk="0">
                <a:moveTo>
                  <a:pt x="0" y="1446371"/>
                </a:moveTo>
                <a:lnTo>
                  <a:pt x="2159095" y="1446371"/>
                </a:lnTo>
                <a:cubicBezTo>
                  <a:pt x="2113442" y="639890"/>
                  <a:pt x="1446054" y="0"/>
                  <a:pt x="629344" y="0"/>
                </a:cubicBezTo>
                <a:cubicBezTo>
                  <a:pt x="405074" y="0"/>
                  <a:pt x="192027" y="48292"/>
                  <a:pt x="0" y="135065"/>
                </a:cubicBezTo>
                <a:lnTo>
                  <a:pt x="0" y="1446371"/>
                </a:lnTo>
                <a:close/>
              </a:path>
            </a:pathLst>
          </a:custGeom>
          <a:solidFill>
            <a:srgbClr val="CFE9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76" name="Google Shape;576;p54"/>
          <p:cNvSpPr/>
          <p:nvPr/>
        </p:nvSpPr>
        <p:spPr>
          <a:xfrm>
            <a:off x="577850" y="1709925"/>
            <a:ext cx="11039700" cy="4514100"/>
          </a:xfrm>
          <a:prstGeom prst="roundRect">
            <a:avLst>
              <a:gd name="adj" fmla="val 311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7" name="Google Shape;577;p54"/>
          <p:cNvSpPr txBox="1">
            <a:spLocks noGrp="1"/>
          </p:cNvSpPr>
          <p:nvPr>
            <p:ph type="body" idx="2"/>
          </p:nvPr>
        </p:nvSpPr>
        <p:spPr>
          <a:xfrm>
            <a:off x="748175" y="1911100"/>
            <a:ext cx="10698900" cy="41883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578" name="Google Shape;578;p54"/>
          <p:cNvSpPr txBox="1">
            <a:spLocks noGrp="1"/>
          </p:cNvSpPr>
          <p:nvPr>
            <p:ph type="subTitle" idx="3"/>
          </p:nvPr>
        </p:nvSpPr>
        <p:spPr>
          <a:xfrm>
            <a:off x="3410700" y="6446375"/>
            <a:ext cx="8199900" cy="223500"/>
          </a:xfrm>
          <a:prstGeom prst="rect">
            <a:avLst/>
          </a:prstGeom>
        </p:spPr>
        <p:txBody>
          <a:bodyPr spcFirstLastPara="1" wrap="square" lIns="0" tIns="0" rIns="0" bIns="0" anchor="b" anchorCtr="0">
            <a:noAutofit/>
          </a:bodyPr>
          <a:lstStyle>
            <a:lvl1pPr lvl="0" rtl="0">
              <a:lnSpc>
                <a:spcPct val="90000"/>
              </a:lnSpc>
              <a:spcBef>
                <a:spcPts val="0"/>
              </a:spcBef>
              <a:spcAft>
                <a:spcPts val="0"/>
              </a:spcAft>
              <a:buClr>
                <a:schemeClr val="accent2"/>
              </a:buClr>
              <a:buSzPts val="1000"/>
              <a:buNone/>
              <a:defRPr sz="1000"/>
            </a:lvl1pPr>
            <a:lvl2pPr lvl="1" rtl="0">
              <a:lnSpc>
                <a:spcPct val="90000"/>
              </a:lnSpc>
              <a:spcBef>
                <a:spcPts val="300"/>
              </a:spcBef>
              <a:spcAft>
                <a:spcPts val="0"/>
              </a:spcAft>
              <a:buSzPts val="1000"/>
              <a:buNone/>
              <a:defRPr sz="1000"/>
            </a:lvl2pPr>
            <a:lvl3pPr lvl="2" rtl="0">
              <a:lnSpc>
                <a:spcPct val="90000"/>
              </a:lnSpc>
              <a:spcBef>
                <a:spcPts val="300"/>
              </a:spcBef>
              <a:spcAft>
                <a:spcPts val="0"/>
              </a:spcAft>
              <a:buSzPts val="1000"/>
              <a:buNone/>
              <a:defRPr sz="1000"/>
            </a:lvl3pPr>
            <a:lvl4pPr lvl="3" rtl="0">
              <a:lnSpc>
                <a:spcPct val="90000"/>
              </a:lnSpc>
              <a:spcBef>
                <a:spcPts val="300"/>
              </a:spcBef>
              <a:spcAft>
                <a:spcPts val="0"/>
              </a:spcAft>
              <a:buSzPts val="1000"/>
              <a:buNone/>
              <a:defRPr sz="1000"/>
            </a:lvl4pPr>
            <a:lvl5pPr lvl="4" rtl="0">
              <a:lnSpc>
                <a:spcPct val="90000"/>
              </a:lnSpc>
              <a:spcBef>
                <a:spcPts val="300"/>
              </a:spcBef>
              <a:spcAft>
                <a:spcPts val="0"/>
              </a:spcAft>
              <a:buSzPts val="1000"/>
              <a:buNone/>
              <a:defRPr sz="1000" b="0"/>
            </a:lvl5pPr>
            <a:lvl6pPr lvl="5" rtl="0">
              <a:lnSpc>
                <a:spcPct val="90000"/>
              </a:lnSpc>
              <a:spcBef>
                <a:spcPts val="300"/>
              </a:spcBef>
              <a:spcAft>
                <a:spcPts val="0"/>
              </a:spcAft>
              <a:buSzPts val="1000"/>
              <a:buNone/>
              <a:defRPr sz="1000"/>
            </a:lvl6pPr>
            <a:lvl7pPr lvl="6" rtl="0">
              <a:lnSpc>
                <a:spcPct val="90000"/>
              </a:lnSpc>
              <a:spcBef>
                <a:spcPts val="300"/>
              </a:spcBef>
              <a:spcAft>
                <a:spcPts val="0"/>
              </a:spcAft>
              <a:buSzPts val="1000"/>
              <a:buNone/>
              <a:defRPr sz="1000"/>
            </a:lvl7pPr>
            <a:lvl8pPr lvl="7" rtl="0">
              <a:lnSpc>
                <a:spcPct val="90000"/>
              </a:lnSpc>
              <a:spcBef>
                <a:spcPts val="300"/>
              </a:spcBef>
              <a:spcAft>
                <a:spcPts val="0"/>
              </a:spcAft>
              <a:buSzPts val="1000"/>
              <a:buNone/>
              <a:defRPr sz="1000"/>
            </a:lvl8pPr>
            <a:lvl9pPr lvl="8" rtl="0">
              <a:lnSpc>
                <a:spcPct val="90000"/>
              </a:lnSpc>
              <a:spcBef>
                <a:spcPts val="300"/>
              </a:spcBef>
              <a:spcAft>
                <a:spcPts val="300"/>
              </a:spcAft>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2 - Cards with Circles - 2-Up - A">
  <p:cSld name="Basic_4_1_3_1_1_1_1_1_1_1_1_1_1_1_1_1_1_1_2">
    <p:bg>
      <p:bgPr>
        <a:solidFill>
          <a:srgbClr val="EAF5FE"/>
        </a:solidFill>
        <a:effectLst/>
      </p:bgPr>
    </p:bg>
    <p:spTree>
      <p:nvGrpSpPr>
        <p:cNvPr id="1" name="Shape 579"/>
        <p:cNvGrpSpPr/>
        <p:nvPr/>
      </p:nvGrpSpPr>
      <p:grpSpPr>
        <a:xfrm>
          <a:off x="0" y="0"/>
          <a:ext cx="0" cy="0"/>
          <a:chOff x="0" y="0"/>
          <a:chExt cx="0" cy="0"/>
        </a:xfrm>
      </p:grpSpPr>
      <p:sp>
        <p:nvSpPr>
          <p:cNvPr id="580" name="Google Shape;580;p55"/>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1pPr>
            <a:lvl2pPr lvl="1"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2pPr>
            <a:lvl3pPr lvl="2"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3pPr>
            <a:lvl4pPr lvl="3"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4pPr>
            <a:lvl5pPr lvl="4"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5pPr>
            <a:lvl6pPr lvl="5"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6pPr>
            <a:lvl7pPr lvl="6"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7pPr>
            <a:lvl8pPr lvl="7"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8pPr>
            <a:lvl9pPr lvl="8"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9pPr>
          </a:lstStyle>
          <a:p>
            <a:endParaRPr/>
          </a:p>
        </p:txBody>
      </p:sp>
      <p:sp>
        <p:nvSpPr>
          <p:cNvPr id="581" name="Google Shape;581;p55"/>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200"/>
              <a:buNone/>
              <a:defRPr sz="2200">
                <a:solidFill>
                  <a:schemeClr val="accent1"/>
                </a:solidFill>
              </a:defRPr>
            </a:lvl1pPr>
            <a:lvl2pPr lvl="1" rtl="0">
              <a:lnSpc>
                <a:spcPct val="95000"/>
              </a:lnSpc>
              <a:spcBef>
                <a:spcPts val="300"/>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582" name="Google Shape;582;p55" title="alt=&quot;&quot;"/>
          <p:cNvSpPr/>
          <p:nvPr/>
        </p:nvSpPr>
        <p:spPr>
          <a:xfrm>
            <a:off x="0" y="4912925"/>
            <a:ext cx="2903983" cy="1945369"/>
          </a:xfrm>
          <a:custGeom>
            <a:avLst/>
            <a:gdLst/>
            <a:ahLst/>
            <a:cxnLst/>
            <a:rect l="l" t="t" r="r" b="b"/>
            <a:pathLst>
              <a:path w="2159095" h="1446371" extrusionOk="0">
                <a:moveTo>
                  <a:pt x="0" y="1446371"/>
                </a:moveTo>
                <a:lnTo>
                  <a:pt x="2159095" y="1446371"/>
                </a:lnTo>
                <a:cubicBezTo>
                  <a:pt x="2113442" y="639890"/>
                  <a:pt x="1446054" y="0"/>
                  <a:pt x="629344" y="0"/>
                </a:cubicBezTo>
                <a:cubicBezTo>
                  <a:pt x="405074" y="0"/>
                  <a:pt x="192027" y="48292"/>
                  <a:pt x="0" y="135065"/>
                </a:cubicBezTo>
                <a:lnTo>
                  <a:pt x="0" y="1446371"/>
                </a:lnTo>
                <a:close/>
              </a:path>
            </a:pathLst>
          </a:custGeom>
          <a:solidFill>
            <a:srgbClr val="CFE9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83" name="Google Shape;583;p55" title="alt=&quot;&quot;"/>
          <p:cNvSpPr/>
          <p:nvPr/>
        </p:nvSpPr>
        <p:spPr>
          <a:xfrm>
            <a:off x="577850" y="1709925"/>
            <a:ext cx="5365800" cy="4514100"/>
          </a:xfrm>
          <a:prstGeom prst="roundRect">
            <a:avLst>
              <a:gd name="adj" fmla="val 2972"/>
            </a:avLst>
          </a:prstGeom>
          <a:solidFill>
            <a:srgbClr val="FEF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4" name="Google Shape;584;p55" title="alt=&quot;&quot;"/>
          <p:cNvSpPr/>
          <p:nvPr/>
        </p:nvSpPr>
        <p:spPr>
          <a:xfrm>
            <a:off x="8711100" y="0"/>
            <a:ext cx="3479372" cy="3227377"/>
          </a:xfrm>
          <a:custGeom>
            <a:avLst/>
            <a:gdLst/>
            <a:ahLst/>
            <a:cxnLst/>
            <a:rect l="l" t="t" r="r" b="b"/>
            <a:pathLst>
              <a:path w="2586894" h="2399537" extrusionOk="0">
                <a:moveTo>
                  <a:pt x="2586895" y="0"/>
                </a:moveTo>
                <a:lnTo>
                  <a:pt x="266891" y="0"/>
                </a:lnTo>
                <a:cubicBezTo>
                  <a:pt x="98489" y="246317"/>
                  <a:pt x="0" y="544068"/>
                  <a:pt x="0" y="864965"/>
                </a:cubicBezTo>
                <a:cubicBezTo>
                  <a:pt x="0" y="1712500"/>
                  <a:pt x="687038" y="2399538"/>
                  <a:pt x="1534573" y="2399538"/>
                </a:cubicBezTo>
                <a:cubicBezTo>
                  <a:pt x="1941957" y="2399538"/>
                  <a:pt x="2312194" y="2240756"/>
                  <a:pt x="2586895" y="1981772"/>
                </a:cubicBezTo>
                <a:lnTo>
                  <a:pt x="2586895" y="0"/>
                </a:lnTo>
                <a:close/>
              </a:path>
            </a:pathLst>
          </a:custGeom>
          <a:solidFill>
            <a:srgbClr val="CFE9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85" name="Google Shape;585;p55" title="alt=&quot;&quot;"/>
          <p:cNvSpPr/>
          <p:nvPr/>
        </p:nvSpPr>
        <p:spPr>
          <a:xfrm>
            <a:off x="6251650" y="1709925"/>
            <a:ext cx="5365800" cy="4514100"/>
          </a:xfrm>
          <a:prstGeom prst="roundRect">
            <a:avLst>
              <a:gd name="adj" fmla="val 2965"/>
            </a:avLst>
          </a:prstGeom>
          <a:solidFill>
            <a:srgbClr val="FEF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6" name="Google Shape;586;p55"/>
          <p:cNvSpPr txBox="1">
            <a:spLocks noGrp="1"/>
          </p:cNvSpPr>
          <p:nvPr>
            <p:ph type="body" idx="2"/>
          </p:nvPr>
        </p:nvSpPr>
        <p:spPr>
          <a:xfrm>
            <a:off x="748175" y="1911100"/>
            <a:ext cx="5047800" cy="41883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587" name="Google Shape;587;p55"/>
          <p:cNvSpPr txBox="1">
            <a:spLocks noGrp="1"/>
          </p:cNvSpPr>
          <p:nvPr>
            <p:ph type="body" idx="3"/>
          </p:nvPr>
        </p:nvSpPr>
        <p:spPr>
          <a:xfrm>
            <a:off x="6399300" y="1911100"/>
            <a:ext cx="5047800" cy="41883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588" name="Google Shape;588;p55"/>
          <p:cNvSpPr txBox="1">
            <a:spLocks noGrp="1"/>
          </p:cNvSpPr>
          <p:nvPr>
            <p:ph type="subTitle" idx="4"/>
          </p:nvPr>
        </p:nvSpPr>
        <p:spPr>
          <a:xfrm>
            <a:off x="3410700" y="6446375"/>
            <a:ext cx="8199900" cy="223500"/>
          </a:xfrm>
          <a:prstGeom prst="rect">
            <a:avLst/>
          </a:prstGeom>
        </p:spPr>
        <p:txBody>
          <a:bodyPr spcFirstLastPara="1" wrap="square" lIns="0" tIns="0" rIns="0" bIns="0" anchor="b" anchorCtr="0">
            <a:noAutofit/>
          </a:bodyPr>
          <a:lstStyle>
            <a:lvl1pPr lvl="0" rtl="0">
              <a:lnSpc>
                <a:spcPct val="90000"/>
              </a:lnSpc>
              <a:spcBef>
                <a:spcPts val="0"/>
              </a:spcBef>
              <a:spcAft>
                <a:spcPts val="0"/>
              </a:spcAft>
              <a:buClr>
                <a:schemeClr val="accent2"/>
              </a:buClr>
              <a:buSzPts val="1000"/>
              <a:buNone/>
              <a:defRPr sz="1000"/>
            </a:lvl1pPr>
            <a:lvl2pPr lvl="1" rtl="0">
              <a:lnSpc>
                <a:spcPct val="90000"/>
              </a:lnSpc>
              <a:spcBef>
                <a:spcPts val="300"/>
              </a:spcBef>
              <a:spcAft>
                <a:spcPts val="0"/>
              </a:spcAft>
              <a:buSzPts val="1000"/>
              <a:buNone/>
              <a:defRPr sz="1000"/>
            </a:lvl2pPr>
            <a:lvl3pPr lvl="2" rtl="0">
              <a:lnSpc>
                <a:spcPct val="90000"/>
              </a:lnSpc>
              <a:spcBef>
                <a:spcPts val="300"/>
              </a:spcBef>
              <a:spcAft>
                <a:spcPts val="0"/>
              </a:spcAft>
              <a:buSzPts val="1000"/>
              <a:buNone/>
              <a:defRPr sz="1000"/>
            </a:lvl3pPr>
            <a:lvl4pPr lvl="3" rtl="0">
              <a:lnSpc>
                <a:spcPct val="90000"/>
              </a:lnSpc>
              <a:spcBef>
                <a:spcPts val="300"/>
              </a:spcBef>
              <a:spcAft>
                <a:spcPts val="0"/>
              </a:spcAft>
              <a:buSzPts val="1000"/>
              <a:buNone/>
              <a:defRPr sz="1000"/>
            </a:lvl4pPr>
            <a:lvl5pPr lvl="4" rtl="0">
              <a:lnSpc>
                <a:spcPct val="90000"/>
              </a:lnSpc>
              <a:spcBef>
                <a:spcPts val="300"/>
              </a:spcBef>
              <a:spcAft>
                <a:spcPts val="0"/>
              </a:spcAft>
              <a:buSzPts val="1000"/>
              <a:buNone/>
              <a:defRPr sz="1000" b="0"/>
            </a:lvl5pPr>
            <a:lvl6pPr lvl="5" rtl="0">
              <a:lnSpc>
                <a:spcPct val="90000"/>
              </a:lnSpc>
              <a:spcBef>
                <a:spcPts val="300"/>
              </a:spcBef>
              <a:spcAft>
                <a:spcPts val="0"/>
              </a:spcAft>
              <a:buSzPts val="1000"/>
              <a:buNone/>
              <a:defRPr sz="1000"/>
            </a:lvl6pPr>
            <a:lvl7pPr lvl="6" rtl="0">
              <a:lnSpc>
                <a:spcPct val="90000"/>
              </a:lnSpc>
              <a:spcBef>
                <a:spcPts val="300"/>
              </a:spcBef>
              <a:spcAft>
                <a:spcPts val="0"/>
              </a:spcAft>
              <a:buSzPts val="1000"/>
              <a:buNone/>
              <a:defRPr sz="1000"/>
            </a:lvl7pPr>
            <a:lvl8pPr lvl="7" rtl="0">
              <a:lnSpc>
                <a:spcPct val="90000"/>
              </a:lnSpc>
              <a:spcBef>
                <a:spcPts val="300"/>
              </a:spcBef>
              <a:spcAft>
                <a:spcPts val="0"/>
              </a:spcAft>
              <a:buSzPts val="1000"/>
              <a:buNone/>
              <a:defRPr sz="1000"/>
            </a:lvl8pPr>
            <a:lvl9pPr lvl="8" rtl="0">
              <a:lnSpc>
                <a:spcPct val="90000"/>
              </a:lnSpc>
              <a:spcBef>
                <a:spcPts val="300"/>
              </a:spcBef>
              <a:spcAft>
                <a:spcPts val="300"/>
              </a:spcAft>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3 - Cards with Circles - 3-Up - A">
  <p:cSld name="Basic_4_1_3_1_1_1_1_1_1_1_1_1_1_1_1_1_1_1_3">
    <p:bg>
      <p:bgPr>
        <a:solidFill>
          <a:srgbClr val="EAF5FE"/>
        </a:solidFill>
        <a:effectLst/>
      </p:bgPr>
    </p:bg>
    <p:spTree>
      <p:nvGrpSpPr>
        <p:cNvPr id="1" name="Shape 589"/>
        <p:cNvGrpSpPr/>
        <p:nvPr/>
      </p:nvGrpSpPr>
      <p:grpSpPr>
        <a:xfrm>
          <a:off x="0" y="0"/>
          <a:ext cx="0" cy="0"/>
          <a:chOff x="0" y="0"/>
          <a:chExt cx="0" cy="0"/>
        </a:xfrm>
      </p:grpSpPr>
      <p:sp>
        <p:nvSpPr>
          <p:cNvPr id="590" name="Google Shape;590;p56"/>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1pPr>
            <a:lvl2pPr lvl="1"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2pPr>
            <a:lvl3pPr lvl="2"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3pPr>
            <a:lvl4pPr lvl="3"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4pPr>
            <a:lvl5pPr lvl="4"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5pPr>
            <a:lvl6pPr lvl="5"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6pPr>
            <a:lvl7pPr lvl="6"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7pPr>
            <a:lvl8pPr lvl="7"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8pPr>
            <a:lvl9pPr lvl="8"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9pPr>
          </a:lstStyle>
          <a:p>
            <a:endParaRPr/>
          </a:p>
        </p:txBody>
      </p:sp>
      <p:sp>
        <p:nvSpPr>
          <p:cNvPr id="591" name="Google Shape;591;p56"/>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200"/>
              <a:buNone/>
              <a:defRPr sz="2200">
                <a:solidFill>
                  <a:schemeClr val="accent1"/>
                </a:solidFill>
              </a:defRPr>
            </a:lvl1pPr>
            <a:lvl2pPr lvl="1" rtl="0">
              <a:lnSpc>
                <a:spcPct val="95000"/>
              </a:lnSpc>
              <a:spcBef>
                <a:spcPts val="300"/>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592" name="Google Shape;592;p56" title="alt=&quot;&quot;"/>
          <p:cNvSpPr/>
          <p:nvPr/>
        </p:nvSpPr>
        <p:spPr>
          <a:xfrm>
            <a:off x="0" y="4912925"/>
            <a:ext cx="2903983" cy="1945369"/>
          </a:xfrm>
          <a:custGeom>
            <a:avLst/>
            <a:gdLst/>
            <a:ahLst/>
            <a:cxnLst/>
            <a:rect l="l" t="t" r="r" b="b"/>
            <a:pathLst>
              <a:path w="2159095" h="1446371" extrusionOk="0">
                <a:moveTo>
                  <a:pt x="0" y="1446371"/>
                </a:moveTo>
                <a:lnTo>
                  <a:pt x="2159095" y="1446371"/>
                </a:lnTo>
                <a:cubicBezTo>
                  <a:pt x="2113442" y="639890"/>
                  <a:pt x="1446054" y="0"/>
                  <a:pt x="629344" y="0"/>
                </a:cubicBezTo>
                <a:cubicBezTo>
                  <a:pt x="405074" y="0"/>
                  <a:pt x="192027" y="48292"/>
                  <a:pt x="0" y="135065"/>
                </a:cubicBezTo>
                <a:lnTo>
                  <a:pt x="0" y="1446371"/>
                </a:lnTo>
                <a:close/>
              </a:path>
            </a:pathLst>
          </a:custGeom>
          <a:solidFill>
            <a:srgbClr val="CFE9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93" name="Google Shape;593;p56" title="alt=&quot;&quot;"/>
          <p:cNvSpPr/>
          <p:nvPr/>
        </p:nvSpPr>
        <p:spPr>
          <a:xfrm>
            <a:off x="577850" y="1709925"/>
            <a:ext cx="3480900" cy="4514100"/>
          </a:xfrm>
          <a:prstGeom prst="roundRect">
            <a:avLst>
              <a:gd name="adj" fmla="val 4025"/>
            </a:avLst>
          </a:prstGeom>
          <a:solidFill>
            <a:srgbClr val="FEF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4" name="Google Shape;594;p56" title="alt=&quot;&quot;"/>
          <p:cNvSpPr/>
          <p:nvPr/>
        </p:nvSpPr>
        <p:spPr>
          <a:xfrm>
            <a:off x="8711100" y="0"/>
            <a:ext cx="3479372" cy="3227377"/>
          </a:xfrm>
          <a:custGeom>
            <a:avLst/>
            <a:gdLst/>
            <a:ahLst/>
            <a:cxnLst/>
            <a:rect l="l" t="t" r="r" b="b"/>
            <a:pathLst>
              <a:path w="2586894" h="2399537" extrusionOk="0">
                <a:moveTo>
                  <a:pt x="2586895" y="0"/>
                </a:moveTo>
                <a:lnTo>
                  <a:pt x="266891" y="0"/>
                </a:lnTo>
                <a:cubicBezTo>
                  <a:pt x="98489" y="246317"/>
                  <a:pt x="0" y="544068"/>
                  <a:pt x="0" y="864965"/>
                </a:cubicBezTo>
                <a:cubicBezTo>
                  <a:pt x="0" y="1712500"/>
                  <a:pt x="687038" y="2399538"/>
                  <a:pt x="1534573" y="2399538"/>
                </a:cubicBezTo>
                <a:cubicBezTo>
                  <a:pt x="1941957" y="2399538"/>
                  <a:pt x="2312194" y="2240756"/>
                  <a:pt x="2586895" y="1981772"/>
                </a:cubicBezTo>
                <a:lnTo>
                  <a:pt x="2586895" y="0"/>
                </a:lnTo>
                <a:close/>
              </a:path>
            </a:pathLst>
          </a:custGeom>
          <a:solidFill>
            <a:srgbClr val="CFE9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95" name="Google Shape;595;p56" title="alt=&quot;&quot;"/>
          <p:cNvSpPr/>
          <p:nvPr/>
        </p:nvSpPr>
        <p:spPr>
          <a:xfrm>
            <a:off x="4357250" y="1709925"/>
            <a:ext cx="3480900" cy="4514100"/>
          </a:xfrm>
          <a:prstGeom prst="roundRect">
            <a:avLst>
              <a:gd name="adj" fmla="val 4079"/>
            </a:avLst>
          </a:prstGeom>
          <a:solidFill>
            <a:srgbClr val="FEF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6" name="Google Shape;596;p56" title="alt=&quot;&quot;"/>
          <p:cNvSpPr/>
          <p:nvPr/>
        </p:nvSpPr>
        <p:spPr>
          <a:xfrm>
            <a:off x="8136650" y="1709925"/>
            <a:ext cx="3480900" cy="4514100"/>
          </a:xfrm>
          <a:prstGeom prst="roundRect">
            <a:avLst>
              <a:gd name="adj" fmla="val 4064"/>
            </a:avLst>
          </a:prstGeom>
          <a:solidFill>
            <a:srgbClr val="FEFEF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7" name="Google Shape;597;p56"/>
          <p:cNvSpPr txBox="1">
            <a:spLocks noGrp="1"/>
          </p:cNvSpPr>
          <p:nvPr>
            <p:ph type="body" idx="2"/>
          </p:nvPr>
        </p:nvSpPr>
        <p:spPr>
          <a:xfrm>
            <a:off x="748175" y="1911100"/>
            <a:ext cx="3140100" cy="41883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598" name="Google Shape;598;p56"/>
          <p:cNvSpPr txBox="1">
            <a:spLocks noGrp="1"/>
          </p:cNvSpPr>
          <p:nvPr>
            <p:ph type="body" idx="3"/>
          </p:nvPr>
        </p:nvSpPr>
        <p:spPr>
          <a:xfrm>
            <a:off x="4527650" y="1911100"/>
            <a:ext cx="3140100" cy="41883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599" name="Google Shape;599;p56"/>
          <p:cNvSpPr txBox="1">
            <a:spLocks noGrp="1"/>
          </p:cNvSpPr>
          <p:nvPr>
            <p:ph type="body" idx="4"/>
          </p:nvPr>
        </p:nvSpPr>
        <p:spPr>
          <a:xfrm>
            <a:off x="8307050" y="1911100"/>
            <a:ext cx="3139800" cy="41883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600" name="Google Shape;600;p56"/>
          <p:cNvSpPr txBox="1">
            <a:spLocks noGrp="1"/>
          </p:cNvSpPr>
          <p:nvPr>
            <p:ph type="subTitle" idx="5"/>
          </p:nvPr>
        </p:nvSpPr>
        <p:spPr>
          <a:xfrm>
            <a:off x="4359275" y="6446375"/>
            <a:ext cx="7251300" cy="223500"/>
          </a:xfrm>
          <a:prstGeom prst="rect">
            <a:avLst/>
          </a:prstGeom>
        </p:spPr>
        <p:txBody>
          <a:bodyPr spcFirstLastPara="1" wrap="square" lIns="0" tIns="0" rIns="0" bIns="0" anchor="b" anchorCtr="0">
            <a:noAutofit/>
          </a:bodyPr>
          <a:lstStyle>
            <a:lvl1pPr lvl="0" rtl="0">
              <a:lnSpc>
                <a:spcPct val="90000"/>
              </a:lnSpc>
              <a:spcBef>
                <a:spcPts val="0"/>
              </a:spcBef>
              <a:spcAft>
                <a:spcPts val="0"/>
              </a:spcAft>
              <a:buClr>
                <a:schemeClr val="accent2"/>
              </a:buClr>
              <a:buSzPts val="1000"/>
              <a:buNone/>
              <a:defRPr sz="1000"/>
            </a:lvl1pPr>
            <a:lvl2pPr lvl="1" rtl="0">
              <a:lnSpc>
                <a:spcPct val="90000"/>
              </a:lnSpc>
              <a:spcBef>
                <a:spcPts val="300"/>
              </a:spcBef>
              <a:spcAft>
                <a:spcPts val="0"/>
              </a:spcAft>
              <a:buSzPts val="1000"/>
              <a:buNone/>
              <a:defRPr sz="1000"/>
            </a:lvl2pPr>
            <a:lvl3pPr lvl="2" rtl="0">
              <a:lnSpc>
                <a:spcPct val="90000"/>
              </a:lnSpc>
              <a:spcBef>
                <a:spcPts val="300"/>
              </a:spcBef>
              <a:spcAft>
                <a:spcPts val="0"/>
              </a:spcAft>
              <a:buSzPts val="1000"/>
              <a:buNone/>
              <a:defRPr sz="1000"/>
            </a:lvl3pPr>
            <a:lvl4pPr lvl="3" rtl="0">
              <a:lnSpc>
                <a:spcPct val="90000"/>
              </a:lnSpc>
              <a:spcBef>
                <a:spcPts val="300"/>
              </a:spcBef>
              <a:spcAft>
                <a:spcPts val="0"/>
              </a:spcAft>
              <a:buSzPts val="1000"/>
              <a:buNone/>
              <a:defRPr sz="1000"/>
            </a:lvl4pPr>
            <a:lvl5pPr lvl="4" rtl="0">
              <a:lnSpc>
                <a:spcPct val="90000"/>
              </a:lnSpc>
              <a:spcBef>
                <a:spcPts val="300"/>
              </a:spcBef>
              <a:spcAft>
                <a:spcPts val="0"/>
              </a:spcAft>
              <a:buSzPts val="1000"/>
              <a:buNone/>
              <a:defRPr sz="1000" b="0"/>
            </a:lvl5pPr>
            <a:lvl6pPr lvl="5" rtl="0">
              <a:lnSpc>
                <a:spcPct val="90000"/>
              </a:lnSpc>
              <a:spcBef>
                <a:spcPts val="300"/>
              </a:spcBef>
              <a:spcAft>
                <a:spcPts val="0"/>
              </a:spcAft>
              <a:buSzPts val="1000"/>
              <a:buNone/>
              <a:defRPr sz="1000"/>
            </a:lvl6pPr>
            <a:lvl7pPr lvl="6" rtl="0">
              <a:lnSpc>
                <a:spcPct val="90000"/>
              </a:lnSpc>
              <a:spcBef>
                <a:spcPts val="300"/>
              </a:spcBef>
              <a:spcAft>
                <a:spcPts val="0"/>
              </a:spcAft>
              <a:buSzPts val="1000"/>
              <a:buNone/>
              <a:defRPr sz="1000"/>
            </a:lvl7pPr>
            <a:lvl8pPr lvl="7" rtl="0">
              <a:lnSpc>
                <a:spcPct val="90000"/>
              </a:lnSpc>
              <a:spcBef>
                <a:spcPts val="300"/>
              </a:spcBef>
              <a:spcAft>
                <a:spcPts val="0"/>
              </a:spcAft>
              <a:buSzPts val="1000"/>
              <a:buNone/>
              <a:defRPr sz="1000"/>
            </a:lvl8pPr>
            <a:lvl9pPr lvl="8" rtl="0">
              <a:lnSpc>
                <a:spcPct val="90000"/>
              </a:lnSpc>
              <a:spcBef>
                <a:spcPts val="300"/>
              </a:spcBef>
              <a:spcAft>
                <a:spcPts val="300"/>
              </a:spcAft>
              <a:buSzPts val="1000"/>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4 - Cards with Circles - 4-Up - A">
  <p:cSld name="Basic_4_1_3_1_1_1_1_1_1_1_1_1_1_1_1_1_1_1_3_1">
    <p:bg>
      <p:bgPr>
        <a:solidFill>
          <a:srgbClr val="EAF5FE"/>
        </a:solidFill>
        <a:effectLst/>
      </p:bgPr>
    </p:bg>
    <p:spTree>
      <p:nvGrpSpPr>
        <p:cNvPr id="1" name="Shape 601"/>
        <p:cNvGrpSpPr/>
        <p:nvPr/>
      </p:nvGrpSpPr>
      <p:grpSpPr>
        <a:xfrm>
          <a:off x="0" y="0"/>
          <a:ext cx="0" cy="0"/>
          <a:chOff x="0" y="0"/>
          <a:chExt cx="0" cy="0"/>
        </a:xfrm>
      </p:grpSpPr>
      <p:sp>
        <p:nvSpPr>
          <p:cNvPr id="602" name="Google Shape;602;p57"/>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1pPr>
            <a:lvl2pPr lvl="1"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2pPr>
            <a:lvl3pPr lvl="2"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3pPr>
            <a:lvl4pPr lvl="3"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4pPr>
            <a:lvl5pPr lvl="4"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5pPr>
            <a:lvl6pPr lvl="5"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6pPr>
            <a:lvl7pPr lvl="6"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7pPr>
            <a:lvl8pPr lvl="7"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8pPr>
            <a:lvl9pPr lvl="8"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9pPr>
          </a:lstStyle>
          <a:p>
            <a:endParaRPr/>
          </a:p>
        </p:txBody>
      </p:sp>
      <p:sp>
        <p:nvSpPr>
          <p:cNvPr id="603" name="Google Shape;603;p57"/>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200"/>
              <a:buNone/>
              <a:defRPr sz="2200">
                <a:solidFill>
                  <a:schemeClr val="accent1"/>
                </a:solidFill>
              </a:defRPr>
            </a:lvl1pPr>
            <a:lvl2pPr lvl="1" rtl="0">
              <a:lnSpc>
                <a:spcPct val="95000"/>
              </a:lnSpc>
              <a:spcBef>
                <a:spcPts val="300"/>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604" name="Google Shape;604;p57" title="alt=&quot;&quot;"/>
          <p:cNvSpPr/>
          <p:nvPr/>
        </p:nvSpPr>
        <p:spPr>
          <a:xfrm>
            <a:off x="8711100" y="0"/>
            <a:ext cx="3479372" cy="3227377"/>
          </a:xfrm>
          <a:custGeom>
            <a:avLst/>
            <a:gdLst/>
            <a:ahLst/>
            <a:cxnLst/>
            <a:rect l="l" t="t" r="r" b="b"/>
            <a:pathLst>
              <a:path w="2586894" h="2399537" extrusionOk="0">
                <a:moveTo>
                  <a:pt x="2586895" y="0"/>
                </a:moveTo>
                <a:lnTo>
                  <a:pt x="266891" y="0"/>
                </a:lnTo>
                <a:cubicBezTo>
                  <a:pt x="98489" y="246317"/>
                  <a:pt x="0" y="544068"/>
                  <a:pt x="0" y="864965"/>
                </a:cubicBezTo>
                <a:cubicBezTo>
                  <a:pt x="0" y="1712500"/>
                  <a:pt x="687038" y="2399538"/>
                  <a:pt x="1534573" y="2399538"/>
                </a:cubicBezTo>
                <a:cubicBezTo>
                  <a:pt x="1941957" y="2399538"/>
                  <a:pt x="2312194" y="2240756"/>
                  <a:pt x="2586895" y="1981772"/>
                </a:cubicBezTo>
                <a:lnTo>
                  <a:pt x="2586895" y="0"/>
                </a:lnTo>
                <a:close/>
              </a:path>
            </a:pathLst>
          </a:custGeom>
          <a:solidFill>
            <a:srgbClr val="CFE9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05" name="Google Shape;605;p57" title="alt=&quot;&quot;"/>
          <p:cNvSpPr/>
          <p:nvPr/>
        </p:nvSpPr>
        <p:spPr>
          <a:xfrm>
            <a:off x="0" y="4912925"/>
            <a:ext cx="2903983" cy="1945369"/>
          </a:xfrm>
          <a:custGeom>
            <a:avLst/>
            <a:gdLst/>
            <a:ahLst/>
            <a:cxnLst/>
            <a:rect l="l" t="t" r="r" b="b"/>
            <a:pathLst>
              <a:path w="2159095" h="1446371" extrusionOk="0">
                <a:moveTo>
                  <a:pt x="0" y="1446371"/>
                </a:moveTo>
                <a:lnTo>
                  <a:pt x="2159095" y="1446371"/>
                </a:lnTo>
                <a:cubicBezTo>
                  <a:pt x="2113442" y="639890"/>
                  <a:pt x="1446054" y="0"/>
                  <a:pt x="629344" y="0"/>
                </a:cubicBezTo>
                <a:cubicBezTo>
                  <a:pt x="405074" y="0"/>
                  <a:pt x="192027" y="48292"/>
                  <a:pt x="0" y="135065"/>
                </a:cubicBezTo>
                <a:lnTo>
                  <a:pt x="0" y="1446371"/>
                </a:lnTo>
                <a:close/>
              </a:path>
            </a:pathLst>
          </a:custGeom>
          <a:solidFill>
            <a:srgbClr val="CFE9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06" name="Google Shape;606;p57" title="alt=&quot;&quot;"/>
          <p:cNvSpPr/>
          <p:nvPr/>
        </p:nvSpPr>
        <p:spPr>
          <a:xfrm>
            <a:off x="6244075" y="1709925"/>
            <a:ext cx="2535000" cy="4514100"/>
          </a:xfrm>
          <a:prstGeom prst="roundRect">
            <a:avLst>
              <a:gd name="adj" fmla="val 524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07" name="Google Shape;607;p57"/>
          <p:cNvSpPr txBox="1">
            <a:spLocks noGrp="1"/>
          </p:cNvSpPr>
          <p:nvPr>
            <p:ph type="subTitle" idx="2"/>
          </p:nvPr>
        </p:nvSpPr>
        <p:spPr>
          <a:xfrm>
            <a:off x="3410700" y="6446375"/>
            <a:ext cx="8199900" cy="223500"/>
          </a:xfrm>
          <a:prstGeom prst="rect">
            <a:avLst/>
          </a:prstGeom>
        </p:spPr>
        <p:txBody>
          <a:bodyPr spcFirstLastPara="1" wrap="square" lIns="0" tIns="0" rIns="0" bIns="0" anchor="b" anchorCtr="0">
            <a:noAutofit/>
          </a:bodyPr>
          <a:lstStyle>
            <a:lvl1pPr lvl="0" rtl="0">
              <a:lnSpc>
                <a:spcPct val="90000"/>
              </a:lnSpc>
              <a:spcBef>
                <a:spcPts val="0"/>
              </a:spcBef>
              <a:spcAft>
                <a:spcPts val="0"/>
              </a:spcAft>
              <a:buClr>
                <a:schemeClr val="accent2"/>
              </a:buClr>
              <a:buSzPts val="1000"/>
              <a:buNone/>
              <a:defRPr sz="1000"/>
            </a:lvl1pPr>
            <a:lvl2pPr lvl="1" rtl="0">
              <a:lnSpc>
                <a:spcPct val="90000"/>
              </a:lnSpc>
              <a:spcBef>
                <a:spcPts val="300"/>
              </a:spcBef>
              <a:spcAft>
                <a:spcPts val="0"/>
              </a:spcAft>
              <a:buSzPts val="1000"/>
              <a:buNone/>
              <a:defRPr sz="1000"/>
            </a:lvl2pPr>
            <a:lvl3pPr lvl="2" rtl="0">
              <a:lnSpc>
                <a:spcPct val="90000"/>
              </a:lnSpc>
              <a:spcBef>
                <a:spcPts val="300"/>
              </a:spcBef>
              <a:spcAft>
                <a:spcPts val="0"/>
              </a:spcAft>
              <a:buSzPts val="1000"/>
              <a:buNone/>
              <a:defRPr sz="1000"/>
            </a:lvl3pPr>
            <a:lvl4pPr lvl="3" rtl="0">
              <a:lnSpc>
                <a:spcPct val="90000"/>
              </a:lnSpc>
              <a:spcBef>
                <a:spcPts val="300"/>
              </a:spcBef>
              <a:spcAft>
                <a:spcPts val="0"/>
              </a:spcAft>
              <a:buSzPts val="1000"/>
              <a:buNone/>
              <a:defRPr sz="1000"/>
            </a:lvl4pPr>
            <a:lvl5pPr lvl="4" rtl="0">
              <a:lnSpc>
                <a:spcPct val="90000"/>
              </a:lnSpc>
              <a:spcBef>
                <a:spcPts val="300"/>
              </a:spcBef>
              <a:spcAft>
                <a:spcPts val="0"/>
              </a:spcAft>
              <a:buSzPts val="1000"/>
              <a:buNone/>
              <a:defRPr sz="1000" b="0"/>
            </a:lvl5pPr>
            <a:lvl6pPr lvl="5" rtl="0">
              <a:lnSpc>
                <a:spcPct val="90000"/>
              </a:lnSpc>
              <a:spcBef>
                <a:spcPts val="300"/>
              </a:spcBef>
              <a:spcAft>
                <a:spcPts val="0"/>
              </a:spcAft>
              <a:buSzPts val="1000"/>
              <a:buNone/>
              <a:defRPr sz="1000"/>
            </a:lvl6pPr>
            <a:lvl7pPr lvl="6" rtl="0">
              <a:lnSpc>
                <a:spcPct val="90000"/>
              </a:lnSpc>
              <a:spcBef>
                <a:spcPts val="300"/>
              </a:spcBef>
              <a:spcAft>
                <a:spcPts val="0"/>
              </a:spcAft>
              <a:buSzPts val="1000"/>
              <a:buNone/>
              <a:defRPr sz="1000"/>
            </a:lvl7pPr>
            <a:lvl8pPr lvl="7" rtl="0">
              <a:lnSpc>
                <a:spcPct val="90000"/>
              </a:lnSpc>
              <a:spcBef>
                <a:spcPts val="300"/>
              </a:spcBef>
              <a:spcAft>
                <a:spcPts val="0"/>
              </a:spcAft>
              <a:buSzPts val="1000"/>
              <a:buNone/>
              <a:defRPr sz="1000"/>
            </a:lvl8pPr>
            <a:lvl9pPr lvl="8" rtl="0">
              <a:lnSpc>
                <a:spcPct val="90000"/>
              </a:lnSpc>
              <a:spcBef>
                <a:spcPts val="300"/>
              </a:spcBef>
              <a:spcAft>
                <a:spcPts val="300"/>
              </a:spcAft>
              <a:buSzPts val="1000"/>
              <a:buNone/>
              <a:defRPr sz="1000"/>
            </a:lvl9pPr>
          </a:lstStyle>
          <a:p>
            <a:endParaRPr/>
          </a:p>
        </p:txBody>
      </p:sp>
      <p:sp>
        <p:nvSpPr>
          <p:cNvPr id="608" name="Google Shape;608;p57" title="alt=&quot;&quot;"/>
          <p:cNvSpPr/>
          <p:nvPr/>
        </p:nvSpPr>
        <p:spPr>
          <a:xfrm>
            <a:off x="3412500" y="1709925"/>
            <a:ext cx="2531100" cy="4514100"/>
          </a:xfrm>
          <a:prstGeom prst="roundRect">
            <a:avLst>
              <a:gd name="adj" fmla="val 524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09" name="Google Shape;609;p57" title="alt=&quot;&quot;"/>
          <p:cNvSpPr/>
          <p:nvPr/>
        </p:nvSpPr>
        <p:spPr>
          <a:xfrm>
            <a:off x="9069575" y="1709925"/>
            <a:ext cx="2540400" cy="4514100"/>
          </a:xfrm>
          <a:prstGeom prst="roundRect">
            <a:avLst>
              <a:gd name="adj" fmla="val 524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0" name="Google Shape;610;p57" title="alt=&quot;&quot;"/>
          <p:cNvSpPr/>
          <p:nvPr/>
        </p:nvSpPr>
        <p:spPr>
          <a:xfrm>
            <a:off x="577850" y="1709925"/>
            <a:ext cx="2540400" cy="4514100"/>
          </a:xfrm>
          <a:prstGeom prst="roundRect">
            <a:avLst>
              <a:gd name="adj" fmla="val 524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11" name="Google Shape;611;p57"/>
          <p:cNvSpPr txBox="1">
            <a:spLocks noGrp="1"/>
          </p:cNvSpPr>
          <p:nvPr>
            <p:ph type="body" idx="3"/>
          </p:nvPr>
        </p:nvSpPr>
        <p:spPr>
          <a:xfrm>
            <a:off x="748175" y="1911100"/>
            <a:ext cx="2222400" cy="41883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612" name="Google Shape;612;p57"/>
          <p:cNvSpPr txBox="1">
            <a:spLocks noGrp="1"/>
          </p:cNvSpPr>
          <p:nvPr>
            <p:ph type="body" idx="4"/>
          </p:nvPr>
        </p:nvSpPr>
        <p:spPr>
          <a:xfrm>
            <a:off x="3573750" y="1911100"/>
            <a:ext cx="2222400" cy="41883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613" name="Google Shape;613;p57"/>
          <p:cNvSpPr txBox="1">
            <a:spLocks noGrp="1"/>
          </p:cNvSpPr>
          <p:nvPr>
            <p:ph type="body" idx="5"/>
          </p:nvPr>
        </p:nvSpPr>
        <p:spPr>
          <a:xfrm>
            <a:off x="6399250" y="1911100"/>
            <a:ext cx="2222400" cy="41883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614" name="Google Shape;614;p57"/>
          <p:cNvSpPr txBox="1">
            <a:spLocks noGrp="1"/>
          </p:cNvSpPr>
          <p:nvPr>
            <p:ph type="body" idx="6"/>
          </p:nvPr>
        </p:nvSpPr>
        <p:spPr>
          <a:xfrm>
            <a:off x="9224750" y="1911100"/>
            <a:ext cx="2222400" cy="41883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1 - Split Screen - Left - A">
  <p:cSld name="CUSTOM_1_4">
    <p:bg>
      <p:bgPr>
        <a:solidFill>
          <a:srgbClr val="CFE9FE"/>
        </a:solidFill>
        <a:effectLst/>
      </p:bgPr>
    </p:bg>
    <p:spTree>
      <p:nvGrpSpPr>
        <p:cNvPr id="1" name="Shape 615"/>
        <p:cNvGrpSpPr/>
        <p:nvPr/>
      </p:nvGrpSpPr>
      <p:grpSpPr>
        <a:xfrm>
          <a:off x="0" y="0"/>
          <a:ext cx="0" cy="0"/>
          <a:chOff x="0" y="0"/>
          <a:chExt cx="0" cy="0"/>
        </a:xfrm>
      </p:grpSpPr>
      <p:sp>
        <p:nvSpPr>
          <p:cNvPr id="616" name="Google Shape;616;p58" title="alt=&quot;&quot;"/>
          <p:cNvSpPr/>
          <p:nvPr/>
        </p:nvSpPr>
        <p:spPr>
          <a:xfrm flipH="1">
            <a:off x="0" y="-1"/>
            <a:ext cx="6551855" cy="6855929"/>
          </a:xfrm>
          <a:custGeom>
            <a:avLst/>
            <a:gdLst/>
            <a:ahLst/>
            <a:cxnLst/>
            <a:rect l="l" t="t" r="r" b="b"/>
            <a:pathLst>
              <a:path w="6551855" h="6855929" extrusionOk="0">
                <a:moveTo>
                  <a:pt x="6551856" y="0"/>
                </a:moveTo>
                <a:lnTo>
                  <a:pt x="1432889" y="0"/>
                </a:lnTo>
                <a:cubicBezTo>
                  <a:pt x="548347" y="873369"/>
                  <a:pt x="0" y="2086615"/>
                  <a:pt x="0" y="3427965"/>
                </a:cubicBezTo>
                <a:cubicBezTo>
                  <a:pt x="0" y="4769314"/>
                  <a:pt x="548347" y="5982560"/>
                  <a:pt x="1432889" y="6855929"/>
                </a:cubicBezTo>
                <a:lnTo>
                  <a:pt x="6551856" y="6855929"/>
                </a:lnTo>
                <a:lnTo>
                  <a:pt x="6551856" y="0"/>
                </a:lnTo>
                <a:close/>
              </a:path>
            </a:pathLst>
          </a:custGeom>
          <a:solidFill>
            <a:srgbClr val="EAF5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7" name="Google Shape;617;p58" title="alt=&quot;&quot;"/>
          <p:cNvSpPr/>
          <p:nvPr/>
        </p:nvSpPr>
        <p:spPr>
          <a:xfrm flipH="1">
            <a:off x="7980647" y="3081403"/>
            <a:ext cx="4206398" cy="3780065"/>
          </a:xfrm>
          <a:custGeom>
            <a:avLst/>
            <a:gdLst/>
            <a:ahLst/>
            <a:cxnLst/>
            <a:rect l="l" t="t" r="r" b="b"/>
            <a:pathLst>
              <a:path w="4206398" h="3780065" extrusionOk="0">
                <a:moveTo>
                  <a:pt x="0" y="3780065"/>
                </a:moveTo>
                <a:lnTo>
                  <a:pt x="4203827" y="3780065"/>
                </a:lnTo>
                <a:cubicBezTo>
                  <a:pt x="4205370" y="3736390"/>
                  <a:pt x="4206399" y="3692587"/>
                  <a:pt x="4206399" y="3648527"/>
                </a:cubicBezTo>
                <a:cubicBezTo>
                  <a:pt x="4206399" y="1633443"/>
                  <a:pt x="2570913" y="0"/>
                  <a:pt x="553436" y="0"/>
                </a:cubicBezTo>
                <a:cubicBezTo>
                  <a:pt x="365271" y="0"/>
                  <a:pt x="180449" y="14259"/>
                  <a:pt x="0" y="41620"/>
                </a:cubicBezTo>
                <a:lnTo>
                  <a:pt x="0" y="3780065"/>
                </a:lnTo>
                <a:close/>
              </a:path>
            </a:pathLst>
          </a:custGeom>
          <a:solidFill>
            <a:srgbClr val="EAF5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18" name="Google Shape;618;p58"/>
          <p:cNvSpPr txBox="1">
            <a:spLocks noGrp="1"/>
          </p:cNvSpPr>
          <p:nvPr>
            <p:ph type="title"/>
          </p:nvPr>
        </p:nvSpPr>
        <p:spPr>
          <a:xfrm>
            <a:off x="576075" y="1086130"/>
            <a:ext cx="5043900" cy="28185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19" name="Google Shape;619;p58"/>
          <p:cNvSpPr txBox="1">
            <a:spLocks noGrp="1"/>
          </p:cNvSpPr>
          <p:nvPr>
            <p:ph type="subTitle" idx="1"/>
          </p:nvPr>
        </p:nvSpPr>
        <p:spPr>
          <a:xfrm>
            <a:off x="576075" y="4028124"/>
            <a:ext cx="5043900" cy="20715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000"/>
              <a:buNone/>
              <a:defRPr>
                <a:solidFill>
                  <a:schemeClr val="accent1"/>
                </a:solidFill>
              </a:defRPr>
            </a:lvl1pPr>
            <a:lvl2pPr lvl="1" rtl="0">
              <a:lnSpc>
                <a:spcPct val="95000"/>
              </a:lnSpc>
              <a:spcBef>
                <a:spcPts val="300"/>
              </a:spcBef>
              <a:spcAft>
                <a:spcPts val="0"/>
              </a:spcAft>
              <a:buSzPts val="2200"/>
              <a:buNone/>
              <a:defRPr sz="2200"/>
            </a:lvl2pPr>
            <a:lvl3pPr lvl="2" rtl="0">
              <a:lnSpc>
                <a:spcPct val="95000"/>
              </a:lnSpc>
              <a:spcBef>
                <a:spcPts val="300"/>
              </a:spcBef>
              <a:spcAft>
                <a:spcPts val="0"/>
              </a:spcAft>
              <a:buSzPts val="2200"/>
              <a:buNone/>
              <a:defRPr sz="2200"/>
            </a:lvl3pPr>
            <a:lvl4pPr lvl="3" rtl="0">
              <a:lnSpc>
                <a:spcPct val="95000"/>
              </a:lnSpc>
              <a:spcBef>
                <a:spcPts val="300"/>
              </a:spcBef>
              <a:spcAft>
                <a:spcPts val="0"/>
              </a:spcAft>
              <a:buSzPts val="2200"/>
              <a:buNone/>
              <a:defRPr sz="2200"/>
            </a:lvl4pPr>
            <a:lvl5pPr lvl="4" rtl="0">
              <a:lnSpc>
                <a:spcPct val="95000"/>
              </a:lnSpc>
              <a:spcBef>
                <a:spcPts val="300"/>
              </a:spcBef>
              <a:spcAft>
                <a:spcPts val="0"/>
              </a:spcAft>
              <a:buSzPts val="2200"/>
              <a:buNone/>
              <a:defRPr sz="2200"/>
            </a:lvl5pPr>
            <a:lvl6pPr lvl="5" rtl="0">
              <a:lnSpc>
                <a:spcPct val="95000"/>
              </a:lnSpc>
              <a:spcBef>
                <a:spcPts val="300"/>
              </a:spcBef>
              <a:spcAft>
                <a:spcPts val="0"/>
              </a:spcAft>
              <a:buSzPts val="2200"/>
              <a:buNone/>
              <a:defRPr sz="2200"/>
            </a:lvl6pPr>
            <a:lvl7pPr lvl="6" rtl="0">
              <a:lnSpc>
                <a:spcPct val="95000"/>
              </a:lnSpc>
              <a:spcBef>
                <a:spcPts val="300"/>
              </a:spcBef>
              <a:spcAft>
                <a:spcPts val="0"/>
              </a:spcAft>
              <a:buSzPts val="2200"/>
              <a:buNone/>
              <a:defRPr sz="2200"/>
            </a:lvl7pPr>
            <a:lvl8pPr lvl="7" rtl="0">
              <a:lnSpc>
                <a:spcPct val="95000"/>
              </a:lnSpc>
              <a:spcBef>
                <a:spcPts val="300"/>
              </a:spcBef>
              <a:spcAft>
                <a:spcPts val="0"/>
              </a:spcAft>
              <a:buSzPts val="2200"/>
              <a:buNone/>
              <a:defRPr sz="2200"/>
            </a:lvl8pPr>
            <a:lvl9pPr lvl="8" rtl="0">
              <a:lnSpc>
                <a:spcPct val="95000"/>
              </a:lnSpc>
              <a:spcBef>
                <a:spcPts val="300"/>
              </a:spcBef>
              <a:spcAft>
                <a:spcPts val="300"/>
              </a:spcAft>
              <a:buSzPts val="2200"/>
              <a:buNone/>
              <a:defRPr sz="2200"/>
            </a:lvl9pPr>
          </a:lstStyle>
          <a:p>
            <a:endParaRPr/>
          </a:p>
        </p:txBody>
      </p:sp>
      <p:pic>
        <p:nvPicPr>
          <p:cNvPr id="620" name="Google Shape;620;p58"/>
          <p:cNvPicPr preferRelativeResize="0"/>
          <p:nvPr/>
        </p:nvPicPr>
        <p:blipFill>
          <a:blip r:embed="rId2">
            <a:alphaModFix/>
          </a:blip>
          <a:stretch>
            <a:fillRect/>
          </a:stretch>
        </p:blipFill>
        <p:spPr>
          <a:xfrm>
            <a:off x="9496580" y="4028125"/>
            <a:ext cx="2182219" cy="261867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1 - Split Screen - Left - A 3">
  <p:cSld name="CUSTOM_1_4_6">
    <p:bg>
      <p:bgPr>
        <a:solidFill>
          <a:srgbClr val="CFE9FE"/>
        </a:solidFill>
        <a:effectLst/>
      </p:bgPr>
    </p:bg>
    <p:spTree>
      <p:nvGrpSpPr>
        <p:cNvPr id="1" name="Shape 621"/>
        <p:cNvGrpSpPr/>
        <p:nvPr/>
      </p:nvGrpSpPr>
      <p:grpSpPr>
        <a:xfrm>
          <a:off x="0" y="0"/>
          <a:ext cx="0" cy="0"/>
          <a:chOff x="0" y="0"/>
          <a:chExt cx="0" cy="0"/>
        </a:xfrm>
      </p:grpSpPr>
      <p:sp>
        <p:nvSpPr>
          <p:cNvPr id="622" name="Google Shape;622;p59" title="alt=&quot;&quot;"/>
          <p:cNvSpPr/>
          <p:nvPr/>
        </p:nvSpPr>
        <p:spPr>
          <a:xfrm flipH="1">
            <a:off x="0" y="-1"/>
            <a:ext cx="6551855" cy="6855929"/>
          </a:xfrm>
          <a:custGeom>
            <a:avLst/>
            <a:gdLst/>
            <a:ahLst/>
            <a:cxnLst/>
            <a:rect l="l" t="t" r="r" b="b"/>
            <a:pathLst>
              <a:path w="6551855" h="6855929" extrusionOk="0">
                <a:moveTo>
                  <a:pt x="6551856" y="0"/>
                </a:moveTo>
                <a:lnTo>
                  <a:pt x="1432889" y="0"/>
                </a:lnTo>
                <a:cubicBezTo>
                  <a:pt x="548347" y="873369"/>
                  <a:pt x="0" y="2086615"/>
                  <a:pt x="0" y="3427965"/>
                </a:cubicBezTo>
                <a:cubicBezTo>
                  <a:pt x="0" y="4769314"/>
                  <a:pt x="548347" y="5982560"/>
                  <a:pt x="1432889" y="6855929"/>
                </a:cubicBezTo>
                <a:lnTo>
                  <a:pt x="6551856" y="6855929"/>
                </a:lnTo>
                <a:lnTo>
                  <a:pt x="6551856" y="0"/>
                </a:lnTo>
                <a:close/>
              </a:path>
            </a:pathLst>
          </a:custGeom>
          <a:solidFill>
            <a:srgbClr val="EAF5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3" name="Google Shape;623;p59" title="alt=&quot;&quot;"/>
          <p:cNvSpPr/>
          <p:nvPr/>
        </p:nvSpPr>
        <p:spPr>
          <a:xfrm flipH="1">
            <a:off x="7980647" y="3081403"/>
            <a:ext cx="4206398" cy="3780065"/>
          </a:xfrm>
          <a:custGeom>
            <a:avLst/>
            <a:gdLst/>
            <a:ahLst/>
            <a:cxnLst/>
            <a:rect l="l" t="t" r="r" b="b"/>
            <a:pathLst>
              <a:path w="4206398" h="3780065" extrusionOk="0">
                <a:moveTo>
                  <a:pt x="0" y="3780065"/>
                </a:moveTo>
                <a:lnTo>
                  <a:pt x="4203827" y="3780065"/>
                </a:lnTo>
                <a:cubicBezTo>
                  <a:pt x="4205370" y="3736390"/>
                  <a:pt x="4206399" y="3692587"/>
                  <a:pt x="4206399" y="3648527"/>
                </a:cubicBezTo>
                <a:cubicBezTo>
                  <a:pt x="4206399" y="1633443"/>
                  <a:pt x="2570913" y="0"/>
                  <a:pt x="553436" y="0"/>
                </a:cubicBezTo>
                <a:cubicBezTo>
                  <a:pt x="365271" y="0"/>
                  <a:pt x="180449" y="14259"/>
                  <a:pt x="0" y="41620"/>
                </a:cubicBezTo>
                <a:lnTo>
                  <a:pt x="0" y="378006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24" name="Google Shape;624;p59"/>
          <p:cNvSpPr txBox="1">
            <a:spLocks noGrp="1"/>
          </p:cNvSpPr>
          <p:nvPr>
            <p:ph type="title"/>
          </p:nvPr>
        </p:nvSpPr>
        <p:spPr>
          <a:xfrm>
            <a:off x="576075" y="1086130"/>
            <a:ext cx="5043900" cy="28185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25" name="Google Shape;625;p59"/>
          <p:cNvSpPr txBox="1">
            <a:spLocks noGrp="1"/>
          </p:cNvSpPr>
          <p:nvPr>
            <p:ph type="subTitle" idx="1"/>
          </p:nvPr>
        </p:nvSpPr>
        <p:spPr>
          <a:xfrm>
            <a:off x="576075" y="4028124"/>
            <a:ext cx="5043900" cy="20715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000"/>
              <a:buNone/>
              <a:defRPr>
                <a:solidFill>
                  <a:schemeClr val="accent1"/>
                </a:solidFill>
              </a:defRPr>
            </a:lvl1pPr>
            <a:lvl2pPr lvl="1" rtl="0">
              <a:lnSpc>
                <a:spcPct val="95000"/>
              </a:lnSpc>
              <a:spcBef>
                <a:spcPts val="300"/>
              </a:spcBef>
              <a:spcAft>
                <a:spcPts val="0"/>
              </a:spcAft>
              <a:buSzPts val="2200"/>
              <a:buNone/>
              <a:defRPr sz="2200"/>
            </a:lvl2pPr>
            <a:lvl3pPr lvl="2" rtl="0">
              <a:lnSpc>
                <a:spcPct val="95000"/>
              </a:lnSpc>
              <a:spcBef>
                <a:spcPts val="300"/>
              </a:spcBef>
              <a:spcAft>
                <a:spcPts val="0"/>
              </a:spcAft>
              <a:buSzPts val="2200"/>
              <a:buNone/>
              <a:defRPr sz="2200"/>
            </a:lvl3pPr>
            <a:lvl4pPr lvl="3" rtl="0">
              <a:lnSpc>
                <a:spcPct val="95000"/>
              </a:lnSpc>
              <a:spcBef>
                <a:spcPts val="300"/>
              </a:spcBef>
              <a:spcAft>
                <a:spcPts val="0"/>
              </a:spcAft>
              <a:buSzPts val="2200"/>
              <a:buNone/>
              <a:defRPr sz="2200"/>
            </a:lvl4pPr>
            <a:lvl5pPr lvl="4" rtl="0">
              <a:lnSpc>
                <a:spcPct val="95000"/>
              </a:lnSpc>
              <a:spcBef>
                <a:spcPts val="300"/>
              </a:spcBef>
              <a:spcAft>
                <a:spcPts val="0"/>
              </a:spcAft>
              <a:buSzPts val="2200"/>
              <a:buNone/>
              <a:defRPr sz="2200"/>
            </a:lvl5pPr>
            <a:lvl6pPr lvl="5" rtl="0">
              <a:lnSpc>
                <a:spcPct val="95000"/>
              </a:lnSpc>
              <a:spcBef>
                <a:spcPts val="300"/>
              </a:spcBef>
              <a:spcAft>
                <a:spcPts val="0"/>
              </a:spcAft>
              <a:buSzPts val="2200"/>
              <a:buNone/>
              <a:defRPr sz="2200"/>
            </a:lvl6pPr>
            <a:lvl7pPr lvl="6" rtl="0">
              <a:lnSpc>
                <a:spcPct val="95000"/>
              </a:lnSpc>
              <a:spcBef>
                <a:spcPts val="300"/>
              </a:spcBef>
              <a:spcAft>
                <a:spcPts val="0"/>
              </a:spcAft>
              <a:buSzPts val="2200"/>
              <a:buNone/>
              <a:defRPr sz="2200"/>
            </a:lvl7pPr>
            <a:lvl8pPr lvl="7" rtl="0">
              <a:lnSpc>
                <a:spcPct val="95000"/>
              </a:lnSpc>
              <a:spcBef>
                <a:spcPts val="300"/>
              </a:spcBef>
              <a:spcAft>
                <a:spcPts val="0"/>
              </a:spcAft>
              <a:buSzPts val="2200"/>
              <a:buNone/>
              <a:defRPr sz="2200"/>
            </a:lvl8pPr>
            <a:lvl9pPr lvl="8" rtl="0">
              <a:lnSpc>
                <a:spcPct val="95000"/>
              </a:lnSpc>
              <a:spcBef>
                <a:spcPts val="300"/>
              </a:spcBef>
              <a:spcAft>
                <a:spcPts val="300"/>
              </a:spcAft>
              <a:buSzPts val="2200"/>
              <a:buNone/>
              <a:defRPr sz="2200"/>
            </a:lvl9pPr>
          </a:lstStyle>
          <a:p>
            <a:endParaRPr/>
          </a:p>
        </p:txBody>
      </p:sp>
      <p:pic>
        <p:nvPicPr>
          <p:cNvPr id="626" name="Google Shape;626;p59"/>
          <p:cNvPicPr preferRelativeResize="0"/>
          <p:nvPr/>
        </p:nvPicPr>
        <p:blipFill>
          <a:blip r:embed="rId2">
            <a:alphaModFix/>
          </a:blip>
          <a:stretch>
            <a:fillRect/>
          </a:stretch>
        </p:blipFill>
        <p:spPr>
          <a:xfrm>
            <a:off x="8454130" y="5484725"/>
            <a:ext cx="3543300" cy="1295400"/>
          </a:xfrm>
          <a:prstGeom prst="rect">
            <a:avLst/>
          </a:prstGeom>
          <a:noFill/>
          <a:ln>
            <a:noFill/>
          </a:ln>
        </p:spPr>
      </p:pic>
      <p:pic>
        <p:nvPicPr>
          <p:cNvPr id="627" name="Google Shape;627;p59"/>
          <p:cNvPicPr preferRelativeResize="0"/>
          <p:nvPr/>
        </p:nvPicPr>
        <p:blipFill>
          <a:blip r:embed="rId3">
            <a:alphaModFix/>
          </a:blip>
          <a:stretch>
            <a:fillRect/>
          </a:stretch>
        </p:blipFill>
        <p:spPr>
          <a:xfrm>
            <a:off x="9824200" y="3620117"/>
            <a:ext cx="1275175" cy="139628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1 - Split Screen - Left - A 2">
  <p:cSld name="CUSTOM_1_4_5">
    <p:bg>
      <p:bgPr>
        <a:solidFill>
          <a:srgbClr val="CFE9FE"/>
        </a:solidFill>
        <a:effectLst/>
      </p:bgPr>
    </p:bg>
    <p:spTree>
      <p:nvGrpSpPr>
        <p:cNvPr id="1" name="Shape 628"/>
        <p:cNvGrpSpPr/>
        <p:nvPr/>
      </p:nvGrpSpPr>
      <p:grpSpPr>
        <a:xfrm>
          <a:off x="0" y="0"/>
          <a:ext cx="0" cy="0"/>
          <a:chOff x="0" y="0"/>
          <a:chExt cx="0" cy="0"/>
        </a:xfrm>
      </p:grpSpPr>
      <p:sp>
        <p:nvSpPr>
          <p:cNvPr id="629" name="Google Shape;629;p60" title="alt=&quot;&quot;"/>
          <p:cNvSpPr/>
          <p:nvPr/>
        </p:nvSpPr>
        <p:spPr>
          <a:xfrm flipH="1">
            <a:off x="0" y="-1"/>
            <a:ext cx="6551855" cy="6855929"/>
          </a:xfrm>
          <a:custGeom>
            <a:avLst/>
            <a:gdLst/>
            <a:ahLst/>
            <a:cxnLst/>
            <a:rect l="l" t="t" r="r" b="b"/>
            <a:pathLst>
              <a:path w="6551855" h="6855929" extrusionOk="0">
                <a:moveTo>
                  <a:pt x="6551856" y="0"/>
                </a:moveTo>
                <a:lnTo>
                  <a:pt x="1432889" y="0"/>
                </a:lnTo>
                <a:cubicBezTo>
                  <a:pt x="548347" y="873369"/>
                  <a:pt x="0" y="2086615"/>
                  <a:pt x="0" y="3427965"/>
                </a:cubicBezTo>
                <a:cubicBezTo>
                  <a:pt x="0" y="4769314"/>
                  <a:pt x="548347" y="5982560"/>
                  <a:pt x="1432889" y="6855929"/>
                </a:cubicBezTo>
                <a:lnTo>
                  <a:pt x="6551856" y="6855929"/>
                </a:lnTo>
                <a:lnTo>
                  <a:pt x="6551856" y="0"/>
                </a:lnTo>
                <a:close/>
              </a:path>
            </a:pathLst>
          </a:custGeom>
          <a:solidFill>
            <a:srgbClr val="EAF5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30" name="Google Shape;630;p60" title="alt=&quot;&quot;"/>
          <p:cNvSpPr/>
          <p:nvPr/>
        </p:nvSpPr>
        <p:spPr>
          <a:xfrm flipH="1">
            <a:off x="7980647" y="3081403"/>
            <a:ext cx="4206398" cy="3780065"/>
          </a:xfrm>
          <a:custGeom>
            <a:avLst/>
            <a:gdLst/>
            <a:ahLst/>
            <a:cxnLst/>
            <a:rect l="l" t="t" r="r" b="b"/>
            <a:pathLst>
              <a:path w="4206398" h="3780065" extrusionOk="0">
                <a:moveTo>
                  <a:pt x="0" y="3780065"/>
                </a:moveTo>
                <a:lnTo>
                  <a:pt x="4203827" y="3780065"/>
                </a:lnTo>
                <a:cubicBezTo>
                  <a:pt x="4205370" y="3736390"/>
                  <a:pt x="4206399" y="3692587"/>
                  <a:pt x="4206399" y="3648527"/>
                </a:cubicBezTo>
                <a:cubicBezTo>
                  <a:pt x="4206399" y="1633443"/>
                  <a:pt x="2570913" y="0"/>
                  <a:pt x="553436" y="0"/>
                </a:cubicBezTo>
                <a:cubicBezTo>
                  <a:pt x="365271" y="0"/>
                  <a:pt x="180449" y="14259"/>
                  <a:pt x="0" y="41620"/>
                </a:cubicBezTo>
                <a:lnTo>
                  <a:pt x="0" y="378006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31" name="Google Shape;631;p60"/>
          <p:cNvSpPr txBox="1">
            <a:spLocks noGrp="1"/>
          </p:cNvSpPr>
          <p:nvPr>
            <p:ph type="title"/>
          </p:nvPr>
        </p:nvSpPr>
        <p:spPr>
          <a:xfrm>
            <a:off x="576075" y="1086130"/>
            <a:ext cx="5043900" cy="28185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32" name="Google Shape;632;p60"/>
          <p:cNvSpPr txBox="1">
            <a:spLocks noGrp="1"/>
          </p:cNvSpPr>
          <p:nvPr>
            <p:ph type="subTitle" idx="1"/>
          </p:nvPr>
        </p:nvSpPr>
        <p:spPr>
          <a:xfrm>
            <a:off x="576075" y="4028124"/>
            <a:ext cx="5043900" cy="20715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000"/>
              <a:buNone/>
              <a:defRPr>
                <a:solidFill>
                  <a:schemeClr val="accent1"/>
                </a:solidFill>
              </a:defRPr>
            </a:lvl1pPr>
            <a:lvl2pPr lvl="1" rtl="0">
              <a:lnSpc>
                <a:spcPct val="95000"/>
              </a:lnSpc>
              <a:spcBef>
                <a:spcPts val="300"/>
              </a:spcBef>
              <a:spcAft>
                <a:spcPts val="0"/>
              </a:spcAft>
              <a:buSzPts val="2200"/>
              <a:buNone/>
              <a:defRPr sz="2200"/>
            </a:lvl2pPr>
            <a:lvl3pPr lvl="2" rtl="0">
              <a:lnSpc>
                <a:spcPct val="95000"/>
              </a:lnSpc>
              <a:spcBef>
                <a:spcPts val="300"/>
              </a:spcBef>
              <a:spcAft>
                <a:spcPts val="0"/>
              </a:spcAft>
              <a:buSzPts val="2200"/>
              <a:buNone/>
              <a:defRPr sz="2200"/>
            </a:lvl3pPr>
            <a:lvl4pPr lvl="3" rtl="0">
              <a:lnSpc>
                <a:spcPct val="95000"/>
              </a:lnSpc>
              <a:spcBef>
                <a:spcPts val="300"/>
              </a:spcBef>
              <a:spcAft>
                <a:spcPts val="0"/>
              </a:spcAft>
              <a:buSzPts val="2200"/>
              <a:buNone/>
              <a:defRPr sz="2200"/>
            </a:lvl4pPr>
            <a:lvl5pPr lvl="4" rtl="0">
              <a:lnSpc>
                <a:spcPct val="95000"/>
              </a:lnSpc>
              <a:spcBef>
                <a:spcPts val="300"/>
              </a:spcBef>
              <a:spcAft>
                <a:spcPts val="0"/>
              </a:spcAft>
              <a:buSzPts val="2200"/>
              <a:buNone/>
              <a:defRPr sz="2200"/>
            </a:lvl5pPr>
            <a:lvl6pPr lvl="5" rtl="0">
              <a:lnSpc>
                <a:spcPct val="95000"/>
              </a:lnSpc>
              <a:spcBef>
                <a:spcPts val="300"/>
              </a:spcBef>
              <a:spcAft>
                <a:spcPts val="0"/>
              </a:spcAft>
              <a:buSzPts val="2200"/>
              <a:buNone/>
              <a:defRPr sz="2200"/>
            </a:lvl6pPr>
            <a:lvl7pPr lvl="6" rtl="0">
              <a:lnSpc>
                <a:spcPct val="95000"/>
              </a:lnSpc>
              <a:spcBef>
                <a:spcPts val="300"/>
              </a:spcBef>
              <a:spcAft>
                <a:spcPts val="0"/>
              </a:spcAft>
              <a:buSzPts val="2200"/>
              <a:buNone/>
              <a:defRPr sz="2200"/>
            </a:lvl7pPr>
            <a:lvl8pPr lvl="7" rtl="0">
              <a:lnSpc>
                <a:spcPct val="95000"/>
              </a:lnSpc>
              <a:spcBef>
                <a:spcPts val="300"/>
              </a:spcBef>
              <a:spcAft>
                <a:spcPts val="0"/>
              </a:spcAft>
              <a:buSzPts val="2200"/>
              <a:buNone/>
              <a:defRPr sz="2200"/>
            </a:lvl8pPr>
            <a:lvl9pPr lvl="8" rtl="0">
              <a:lnSpc>
                <a:spcPct val="95000"/>
              </a:lnSpc>
              <a:spcBef>
                <a:spcPts val="300"/>
              </a:spcBef>
              <a:spcAft>
                <a:spcPts val="300"/>
              </a:spcAft>
              <a:buSzPts val="2200"/>
              <a:buNone/>
              <a:defRPr sz="2200"/>
            </a:lvl9pPr>
          </a:lstStyle>
          <a:p>
            <a:endParaRPr/>
          </a:p>
        </p:txBody>
      </p:sp>
      <p:pic>
        <p:nvPicPr>
          <p:cNvPr id="633" name="Google Shape;633;p60"/>
          <p:cNvPicPr preferRelativeResize="0"/>
          <p:nvPr/>
        </p:nvPicPr>
        <p:blipFill>
          <a:blip r:embed="rId2">
            <a:alphaModFix/>
          </a:blip>
          <a:stretch>
            <a:fillRect/>
          </a:stretch>
        </p:blipFill>
        <p:spPr>
          <a:xfrm>
            <a:off x="8521730" y="4937625"/>
            <a:ext cx="3543300" cy="1295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1 - Split Screen - Left - A 1">
  <p:cSld name="CUSTOM_1_4_4">
    <p:bg>
      <p:bgPr>
        <a:solidFill>
          <a:srgbClr val="CFE9FE"/>
        </a:solidFill>
        <a:effectLst/>
      </p:bgPr>
    </p:bg>
    <p:spTree>
      <p:nvGrpSpPr>
        <p:cNvPr id="1" name="Shape 634"/>
        <p:cNvGrpSpPr/>
        <p:nvPr/>
      </p:nvGrpSpPr>
      <p:grpSpPr>
        <a:xfrm>
          <a:off x="0" y="0"/>
          <a:ext cx="0" cy="0"/>
          <a:chOff x="0" y="0"/>
          <a:chExt cx="0" cy="0"/>
        </a:xfrm>
      </p:grpSpPr>
      <p:sp>
        <p:nvSpPr>
          <p:cNvPr id="635" name="Google Shape;635;p61" title="alt=&quot;&quot;"/>
          <p:cNvSpPr/>
          <p:nvPr/>
        </p:nvSpPr>
        <p:spPr>
          <a:xfrm flipH="1">
            <a:off x="0" y="-1"/>
            <a:ext cx="6551855" cy="6855929"/>
          </a:xfrm>
          <a:custGeom>
            <a:avLst/>
            <a:gdLst/>
            <a:ahLst/>
            <a:cxnLst/>
            <a:rect l="l" t="t" r="r" b="b"/>
            <a:pathLst>
              <a:path w="6551855" h="6855929" extrusionOk="0">
                <a:moveTo>
                  <a:pt x="6551856" y="0"/>
                </a:moveTo>
                <a:lnTo>
                  <a:pt x="1432889" y="0"/>
                </a:lnTo>
                <a:cubicBezTo>
                  <a:pt x="548347" y="873369"/>
                  <a:pt x="0" y="2086615"/>
                  <a:pt x="0" y="3427965"/>
                </a:cubicBezTo>
                <a:cubicBezTo>
                  <a:pt x="0" y="4769314"/>
                  <a:pt x="548347" y="5982560"/>
                  <a:pt x="1432889" y="6855929"/>
                </a:cubicBezTo>
                <a:lnTo>
                  <a:pt x="6551856" y="6855929"/>
                </a:lnTo>
                <a:lnTo>
                  <a:pt x="6551856" y="0"/>
                </a:lnTo>
                <a:close/>
              </a:path>
            </a:pathLst>
          </a:custGeom>
          <a:solidFill>
            <a:srgbClr val="EAF5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36" name="Google Shape;636;p61" title="alt=&quot;&quot;"/>
          <p:cNvSpPr/>
          <p:nvPr/>
        </p:nvSpPr>
        <p:spPr>
          <a:xfrm flipH="1">
            <a:off x="7980647" y="3081403"/>
            <a:ext cx="4206398" cy="3780065"/>
          </a:xfrm>
          <a:custGeom>
            <a:avLst/>
            <a:gdLst/>
            <a:ahLst/>
            <a:cxnLst/>
            <a:rect l="l" t="t" r="r" b="b"/>
            <a:pathLst>
              <a:path w="4206398" h="3780065" extrusionOk="0">
                <a:moveTo>
                  <a:pt x="0" y="3780065"/>
                </a:moveTo>
                <a:lnTo>
                  <a:pt x="4203827" y="3780065"/>
                </a:lnTo>
                <a:cubicBezTo>
                  <a:pt x="4205370" y="3736390"/>
                  <a:pt x="4206399" y="3692587"/>
                  <a:pt x="4206399" y="3648527"/>
                </a:cubicBezTo>
                <a:cubicBezTo>
                  <a:pt x="4206399" y="1633443"/>
                  <a:pt x="2570913" y="0"/>
                  <a:pt x="553436" y="0"/>
                </a:cubicBezTo>
                <a:cubicBezTo>
                  <a:pt x="365271" y="0"/>
                  <a:pt x="180449" y="14259"/>
                  <a:pt x="0" y="41620"/>
                </a:cubicBezTo>
                <a:lnTo>
                  <a:pt x="0" y="3780065"/>
                </a:lnTo>
                <a:close/>
              </a:path>
            </a:pathLst>
          </a:custGeom>
          <a:solidFill>
            <a:srgbClr val="EAF5F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37" name="Google Shape;637;p61"/>
          <p:cNvSpPr txBox="1">
            <a:spLocks noGrp="1"/>
          </p:cNvSpPr>
          <p:nvPr>
            <p:ph type="title"/>
          </p:nvPr>
        </p:nvSpPr>
        <p:spPr>
          <a:xfrm>
            <a:off x="576075" y="1086130"/>
            <a:ext cx="5043900" cy="2818500"/>
          </a:xfrm>
          <a:prstGeom prst="rect">
            <a:avLst/>
          </a:prstGeom>
        </p:spPr>
        <p:txBody>
          <a:bodyPr spcFirstLastPara="1" wrap="square" lIns="0" tIns="0" rIns="0" bIns="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38" name="Google Shape;638;p61"/>
          <p:cNvSpPr txBox="1">
            <a:spLocks noGrp="1"/>
          </p:cNvSpPr>
          <p:nvPr>
            <p:ph type="subTitle" idx="1"/>
          </p:nvPr>
        </p:nvSpPr>
        <p:spPr>
          <a:xfrm>
            <a:off x="576075" y="4028124"/>
            <a:ext cx="5043900" cy="20715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000"/>
              <a:buNone/>
              <a:defRPr>
                <a:solidFill>
                  <a:schemeClr val="accent1"/>
                </a:solidFill>
              </a:defRPr>
            </a:lvl1pPr>
            <a:lvl2pPr lvl="1" rtl="0">
              <a:lnSpc>
                <a:spcPct val="95000"/>
              </a:lnSpc>
              <a:spcBef>
                <a:spcPts val="300"/>
              </a:spcBef>
              <a:spcAft>
                <a:spcPts val="0"/>
              </a:spcAft>
              <a:buSzPts val="2200"/>
              <a:buNone/>
              <a:defRPr sz="2200"/>
            </a:lvl2pPr>
            <a:lvl3pPr lvl="2" rtl="0">
              <a:lnSpc>
                <a:spcPct val="95000"/>
              </a:lnSpc>
              <a:spcBef>
                <a:spcPts val="300"/>
              </a:spcBef>
              <a:spcAft>
                <a:spcPts val="0"/>
              </a:spcAft>
              <a:buSzPts val="2200"/>
              <a:buNone/>
              <a:defRPr sz="2200"/>
            </a:lvl3pPr>
            <a:lvl4pPr lvl="3" rtl="0">
              <a:lnSpc>
                <a:spcPct val="95000"/>
              </a:lnSpc>
              <a:spcBef>
                <a:spcPts val="300"/>
              </a:spcBef>
              <a:spcAft>
                <a:spcPts val="0"/>
              </a:spcAft>
              <a:buSzPts val="2200"/>
              <a:buNone/>
              <a:defRPr sz="2200"/>
            </a:lvl4pPr>
            <a:lvl5pPr lvl="4" rtl="0">
              <a:lnSpc>
                <a:spcPct val="95000"/>
              </a:lnSpc>
              <a:spcBef>
                <a:spcPts val="300"/>
              </a:spcBef>
              <a:spcAft>
                <a:spcPts val="0"/>
              </a:spcAft>
              <a:buSzPts val="2200"/>
              <a:buNone/>
              <a:defRPr sz="2200"/>
            </a:lvl5pPr>
            <a:lvl6pPr lvl="5" rtl="0">
              <a:lnSpc>
                <a:spcPct val="95000"/>
              </a:lnSpc>
              <a:spcBef>
                <a:spcPts val="300"/>
              </a:spcBef>
              <a:spcAft>
                <a:spcPts val="0"/>
              </a:spcAft>
              <a:buSzPts val="2200"/>
              <a:buNone/>
              <a:defRPr sz="2200"/>
            </a:lvl6pPr>
            <a:lvl7pPr lvl="6" rtl="0">
              <a:lnSpc>
                <a:spcPct val="95000"/>
              </a:lnSpc>
              <a:spcBef>
                <a:spcPts val="300"/>
              </a:spcBef>
              <a:spcAft>
                <a:spcPts val="0"/>
              </a:spcAft>
              <a:buSzPts val="2200"/>
              <a:buNone/>
              <a:defRPr sz="2200"/>
            </a:lvl7pPr>
            <a:lvl8pPr lvl="7" rtl="0">
              <a:lnSpc>
                <a:spcPct val="95000"/>
              </a:lnSpc>
              <a:spcBef>
                <a:spcPts val="300"/>
              </a:spcBef>
              <a:spcAft>
                <a:spcPts val="0"/>
              </a:spcAft>
              <a:buSzPts val="2200"/>
              <a:buNone/>
              <a:defRPr sz="2200"/>
            </a:lvl8pPr>
            <a:lvl9pPr lvl="8" rtl="0">
              <a:lnSpc>
                <a:spcPct val="95000"/>
              </a:lnSpc>
              <a:spcBef>
                <a:spcPts val="300"/>
              </a:spcBef>
              <a:spcAft>
                <a:spcPts val="300"/>
              </a:spcAft>
              <a:buSzPts val="2200"/>
              <a:buNone/>
              <a:defRPr sz="2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6 - Quote or Big Idea - C">
  <p:cSld name="CUSTOM_2_3">
    <p:bg>
      <p:bgPr>
        <a:solidFill>
          <a:srgbClr val="EAF5FE"/>
        </a:solidFill>
        <a:effectLst/>
      </p:bgPr>
    </p:bg>
    <p:spTree>
      <p:nvGrpSpPr>
        <p:cNvPr id="1" name="Shape 639"/>
        <p:cNvGrpSpPr/>
        <p:nvPr/>
      </p:nvGrpSpPr>
      <p:grpSpPr>
        <a:xfrm>
          <a:off x="0" y="0"/>
          <a:ext cx="0" cy="0"/>
          <a:chOff x="0" y="0"/>
          <a:chExt cx="0" cy="0"/>
        </a:xfrm>
      </p:grpSpPr>
      <p:sp>
        <p:nvSpPr>
          <p:cNvPr id="640" name="Google Shape;640;p62"/>
          <p:cNvSpPr/>
          <p:nvPr/>
        </p:nvSpPr>
        <p:spPr>
          <a:xfrm>
            <a:off x="0" y="565446"/>
            <a:ext cx="10645398" cy="6289272"/>
          </a:xfrm>
          <a:custGeom>
            <a:avLst/>
            <a:gdLst/>
            <a:ahLst/>
            <a:cxnLst/>
            <a:rect l="l" t="t" r="r" b="b"/>
            <a:pathLst>
              <a:path w="21600" h="21600" extrusionOk="0">
                <a:moveTo>
                  <a:pt x="7973" y="0"/>
                </a:moveTo>
                <a:cubicBezTo>
                  <a:pt x="5173" y="0"/>
                  <a:pt x="2374" y="1452"/>
                  <a:pt x="0" y="4348"/>
                </a:cubicBezTo>
                <a:lnTo>
                  <a:pt x="0" y="21600"/>
                </a:lnTo>
                <a:lnTo>
                  <a:pt x="21600" y="21600"/>
                </a:lnTo>
                <a:cubicBezTo>
                  <a:pt x="21391" y="16200"/>
                  <a:pt x="20071" y="10900"/>
                  <a:pt x="17632" y="6773"/>
                </a:cubicBezTo>
                <a:cubicBezTo>
                  <a:pt x="14965" y="2258"/>
                  <a:pt x="11469" y="0"/>
                  <a:pt x="7973" y="0"/>
                </a:cubicBezTo>
                <a:close/>
              </a:path>
            </a:pathLst>
          </a:custGeom>
          <a:solidFill>
            <a:srgbClr val="CFE9F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62"/>
          <p:cNvSpPr/>
          <p:nvPr/>
        </p:nvSpPr>
        <p:spPr>
          <a:xfrm>
            <a:off x="587497" y="556024"/>
            <a:ext cx="1279200" cy="1280100"/>
          </a:xfrm>
          <a:prstGeom prst="roundRect">
            <a:avLst>
              <a:gd name="adj" fmla="val 50000"/>
            </a:avLst>
          </a:prstGeom>
          <a:solidFill>
            <a:srgbClr val="FEFEFD"/>
          </a:solidFill>
          <a:ln>
            <a:noFill/>
          </a:ln>
          <a:effectLst>
            <a:outerShdw blurRad="171450" dist="76200" dir="3600000" algn="tl" rotWithShape="0">
              <a:srgbClr val="000000">
                <a:alpha val="1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42" name="Google Shape;642;p62"/>
          <p:cNvSpPr txBox="1">
            <a:spLocks noGrp="1"/>
          </p:cNvSpPr>
          <p:nvPr>
            <p:ph type="title"/>
          </p:nvPr>
        </p:nvSpPr>
        <p:spPr>
          <a:xfrm>
            <a:off x="1521850" y="1876050"/>
            <a:ext cx="6313200" cy="3146400"/>
          </a:xfrm>
          <a:prstGeom prst="rect">
            <a:avLst/>
          </a:prstGeom>
        </p:spPr>
        <p:txBody>
          <a:bodyPr spcFirstLastPara="1" wrap="square" lIns="0" tIns="0" rIns="0" bIns="0" anchor="b" anchorCtr="0">
            <a:noAutofit/>
          </a:bodyPr>
          <a:lstStyle>
            <a:lvl1pPr lvl="0" rtl="0">
              <a:spcBef>
                <a:spcPts val="0"/>
              </a:spcBef>
              <a:spcAft>
                <a:spcPts val="0"/>
              </a:spcAft>
              <a:buClr>
                <a:srgbClr val="032D60"/>
              </a:buClr>
              <a:buSzPts val="3200"/>
              <a:buNone/>
              <a:defRPr sz="3200">
                <a:solidFill>
                  <a:srgbClr val="032D60"/>
                </a:solidFill>
              </a:defRPr>
            </a:lvl1pPr>
            <a:lvl2pPr lvl="1" rtl="0">
              <a:spcBef>
                <a:spcPts val="0"/>
              </a:spcBef>
              <a:spcAft>
                <a:spcPts val="0"/>
              </a:spcAft>
              <a:buSzPts val="3200"/>
              <a:buFont typeface="Poppins"/>
              <a:buNone/>
              <a:defRPr b="1">
                <a:latin typeface="Salesforce Sans"/>
                <a:ea typeface="Salesforce Sans"/>
                <a:cs typeface="Salesforce Sans"/>
                <a:sym typeface="Salesforce Sans"/>
              </a:defRPr>
            </a:lvl2pPr>
            <a:lvl3pPr lvl="2" rtl="0">
              <a:spcBef>
                <a:spcPts val="0"/>
              </a:spcBef>
              <a:spcAft>
                <a:spcPts val="0"/>
              </a:spcAft>
              <a:buSzPts val="3200"/>
              <a:buFont typeface="Poppins"/>
              <a:buNone/>
              <a:defRPr b="1">
                <a:latin typeface="Salesforce Sans"/>
                <a:ea typeface="Salesforce Sans"/>
                <a:cs typeface="Salesforce Sans"/>
                <a:sym typeface="Salesforce Sans"/>
              </a:defRPr>
            </a:lvl3pPr>
            <a:lvl4pPr lvl="3" rtl="0">
              <a:spcBef>
                <a:spcPts val="0"/>
              </a:spcBef>
              <a:spcAft>
                <a:spcPts val="0"/>
              </a:spcAft>
              <a:buSzPts val="3200"/>
              <a:buFont typeface="Poppins"/>
              <a:buNone/>
              <a:defRPr b="1">
                <a:latin typeface="Salesforce Sans"/>
                <a:ea typeface="Salesforce Sans"/>
                <a:cs typeface="Salesforce Sans"/>
                <a:sym typeface="Salesforce Sans"/>
              </a:defRPr>
            </a:lvl4pPr>
            <a:lvl5pPr lvl="4" rtl="0">
              <a:spcBef>
                <a:spcPts val="0"/>
              </a:spcBef>
              <a:spcAft>
                <a:spcPts val="0"/>
              </a:spcAft>
              <a:buSzPts val="3200"/>
              <a:buFont typeface="Poppins"/>
              <a:buNone/>
              <a:defRPr b="1">
                <a:latin typeface="Salesforce Sans"/>
                <a:ea typeface="Salesforce Sans"/>
                <a:cs typeface="Salesforce Sans"/>
                <a:sym typeface="Salesforce Sans"/>
              </a:defRPr>
            </a:lvl5pPr>
            <a:lvl6pPr lvl="5" rtl="0">
              <a:spcBef>
                <a:spcPts val="0"/>
              </a:spcBef>
              <a:spcAft>
                <a:spcPts val="0"/>
              </a:spcAft>
              <a:buSzPts val="3200"/>
              <a:buFont typeface="Poppins"/>
              <a:buNone/>
              <a:defRPr b="1">
                <a:latin typeface="Salesforce Sans"/>
                <a:ea typeface="Salesforce Sans"/>
                <a:cs typeface="Salesforce Sans"/>
                <a:sym typeface="Salesforce Sans"/>
              </a:defRPr>
            </a:lvl6pPr>
            <a:lvl7pPr lvl="6" rtl="0">
              <a:spcBef>
                <a:spcPts val="0"/>
              </a:spcBef>
              <a:spcAft>
                <a:spcPts val="0"/>
              </a:spcAft>
              <a:buSzPts val="3200"/>
              <a:buFont typeface="Poppins"/>
              <a:buNone/>
              <a:defRPr b="1">
                <a:latin typeface="Salesforce Sans"/>
                <a:ea typeface="Salesforce Sans"/>
                <a:cs typeface="Salesforce Sans"/>
                <a:sym typeface="Salesforce Sans"/>
              </a:defRPr>
            </a:lvl7pPr>
            <a:lvl8pPr lvl="7" rtl="0">
              <a:spcBef>
                <a:spcPts val="0"/>
              </a:spcBef>
              <a:spcAft>
                <a:spcPts val="0"/>
              </a:spcAft>
              <a:buSzPts val="3200"/>
              <a:buFont typeface="Poppins"/>
              <a:buNone/>
              <a:defRPr b="1">
                <a:latin typeface="Salesforce Sans"/>
                <a:ea typeface="Salesforce Sans"/>
                <a:cs typeface="Salesforce Sans"/>
                <a:sym typeface="Salesforce Sans"/>
              </a:defRPr>
            </a:lvl8pPr>
            <a:lvl9pPr lvl="8" rtl="0">
              <a:spcBef>
                <a:spcPts val="0"/>
              </a:spcBef>
              <a:spcAft>
                <a:spcPts val="0"/>
              </a:spcAft>
              <a:buSzPts val="3200"/>
              <a:buFont typeface="Poppins"/>
              <a:buNone/>
              <a:defRPr b="1">
                <a:latin typeface="Salesforce Sans"/>
                <a:ea typeface="Salesforce Sans"/>
                <a:cs typeface="Salesforce Sans"/>
                <a:sym typeface="Salesforce Sans"/>
              </a:defRPr>
            </a:lvl9pPr>
          </a:lstStyle>
          <a:p>
            <a:endParaRPr/>
          </a:p>
        </p:txBody>
      </p:sp>
      <p:sp>
        <p:nvSpPr>
          <p:cNvPr id="643" name="Google Shape;643;p62"/>
          <p:cNvSpPr txBox="1">
            <a:spLocks noGrp="1"/>
          </p:cNvSpPr>
          <p:nvPr>
            <p:ph type="subTitle" idx="1"/>
          </p:nvPr>
        </p:nvSpPr>
        <p:spPr>
          <a:xfrm>
            <a:off x="1521850" y="5085175"/>
            <a:ext cx="6289500" cy="768600"/>
          </a:xfrm>
          <a:prstGeom prst="rect">
            <a:avLst/>
          </a:prstGeom>
        </p:spPr>
        <p:txBody>
          <a:bodyPr spcFirstLastPara="1" wrap="square" lIns="0" tIns="0" rIns="0" bIns="0" anchor="t" anchorCtr="0">
            <a:noAutofit/>
          </a:bodyPr>
          <a:lstStyle>
            <a:lvl1pPr lvl="0" rtl="0">
              <a:spcBef>
                <a:spcPts val="500"/>
              </a:spcBef>
              <a:spcAft>
                <a:spcPts val="0"/>
              </a:spcAft>
              <a:buClr>
                <a:srgbClr val="032D60"/>
              </a:buClr>
              <a:buSzPts val="2200"/>
              <a:buNone/>
              <a:defRPr sz="2200">
                <a:solidFill>
                  <a:srgbClr val="032D60"/>
                </a:solidFill>
              </a:defRPr>
            </a:lvl1pPr>
            <a:lvl2pPr lvl="1" rtl="0">
              <a:spcBef>
                <a:spcPts val="900"/>
              </a:spcBef>
              <a:spcAft>
                <a:spcPts val="0"/>
              </a:spcAft>
              <a:buSzPts val="1800"/>
              <a:buNone/>
              <a:defRPr b="1"/>
            </a:lvl2pPr>
            <a:lvl3pPr lvl="2" rtl="0">
              <a:spcBef>
                <a:spcPts val="900"/>
              </a:spcBef>
              <a:spcAft>
                <a:spcPts val="0"/>
              </a:spcAft>
              <a:buSzPts val="1600"/>
              <a:buNone/>
              <a:defRPr b="1"/>
            </a:lvl3pPr>
            <a:lvl4pPr lvl="3" rtl="0">
              <a:spcBef>
                <a:spcPts val="900"/>
              </a:spcBef>
              <a:spcAft>
                <a:spcPts val="0"/>
              </a:spcAft>
              <a:buSzPts val="1400"/>
              <a:buNone/>
              <a:defRPr b="1"/>
            </a:lvl4pPr>
            <a:lvl5pPr lvl="4" rtl="0">
              <a:spcBef>
                <a:spcPts val="900"/>
              </a:spcBef>
              <a:spcAft>
                <a:spcPts val="0"/>
              </a:spcAft>
              <a:buSzPts val="1400"/>
              <a:buNone/>
              <a:defRPr b="1"/>
            </a:lvl5pPr>
            <a:lvl6pPr lvl="5" rtl="0">
              <a:spcBef>
                <a:spcPts val="900"/>
              </a:spcBef>
              <a:spcAft>
                <a:spcPts val="0"/>
              </a:spcAft>
              <a:buSzPts val="1400"/>
              <a:buNone/>
              <a:defRPr b="1"/>
            </a:lvl6pPr>
            <a:lvl7pPr lvl="6" rtl="0">
              <a:spcBef>
                <a:spcPts val="900"/>
              </a:spcBef>
              <a:spcAft>
                <a:spcPts val="0"/>
              </a:spcAft>
              <a:buSzPts val="1400"/>
              <a:buNone/>
              <a:defRPr b="1"/>
            </a:lvl7pPr>
            <a:lvl8pPr lvl="7" rtl="0">
              <a:spcBef>
                <a:spcPts val="900"/>
              </a:spcBef>
              <a:spcAft>
                <a:spcPts val="0"/>
              </a:spcAft>
              <a:buSzPts val="1400"/>
              <a:buNone/>
              <a:defRPr b="1"/>
            </a:lvl8pPr>
            <a:lvl9pPr lvl="8" rtl="0">
              <a:spcBef>
                <a:spcPts val="900"/>
              </a:spcBef>
              <a:spcAft>
                <a:spcPts val="900"/>
              </a:spcAft>
              <a:buSzPts val="1400"/>
              <a:buNone/>
              <a:defRPr b="1"/>
            </a:lvl9pPr>
          </a:lstStyle>
          <a:p>
            <a:endParaRPr/>
          </a:p>
        </p:txBody>
      </p:sp>
      <p:pic>
        <p:nvPicPr>
          <p:cNvPr id="644" name="Google Shape;644;p62"/>
          <p:cNvPicPr preferRelativeResize="0"/>
          <p:nvPr/>
        </p:nvPicPr>
        <p:blipFill>
          <a:blip r:embed="rId2">
            <a:alphaModFix/>
          </a:blip>
          <a:stretch>
            <a:fillRect/>
          </a:stretch>
        </p:blipFill>
        <p:spPr>
          <a:xfrm>
            <a:off x="666325" y="952425"/>
            <a:ext cx="1117950" cy="4087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6 - Quote or Big Idea - C 1">
  <p:cSld name="CUSTOM_2_3_1">
    <p:bg>
      <p:bgPr>
        <a:solidFill>
          <a:srgbClr val="EAF5FE"/>
        </a:solidFill>
        <a:effectLst/>
      </p:bgPr>
    </p:bg>
    <p:spTree>
      <p:nvGrpSpPr>
        <p:cNvPr id="1" name="Shape 645"/>
        <p:cNvGrpSpPr/>
        <p:nvPr/>
      </p:nvGrpSpPr>
      <p:grpSpPr>
        <a:xfrm>
          <a:off x="0" y="0"/>
          <a:ext cx="0" cy="0"/>
          <a:chOff x="0" y="0"/>
          <a:chExt cx="0" cy="0"/>
        </a:xfrm>
      </p:grpSpPr>
      <p:sp>
        <p:nvSpPr>
          <p:cNvPr id="646" name="Google Shape;646;p63"/>
          <p:cNvSpPr/>
          <p:nvPr/>
        </p:nvSpPr>
        <p:spPr>
          <a:xfrm>
            <a:off x="0" y="565446"/>
            <a:ext cx="10645398" cy="6289272"/>
          </a:xfrm>
          <a:custGeom>
            <a:avLst/>
            <a:gdLst/>
            <a:ahLst/>
            <a:cxnLst/>
            <a:rect l="l" t="t" r="r" b="b"/>
            <a:pathLst>
              <a:path w="21600" h="21600" extrusionOk="0">
                <a:moveTo>
                  <a:pt x="7973" y="0"/>
                </a:moveTo>
                <a:cubicBezTo>
                  <a:pt x="5173" y="0"/>
                  <a:pt x="2374" y="1452"/>
                  <a:pt x="0" y="4348"/>
                </a:cubicBezTo>
                <a:lnTo>
                  <a:pt x="0" y="21600"/>
                </a:lnTo>
                <a:lnTo>
                  <a:pt x="21600" y="21600"/>
                </a:lnTo>
                <a:cubicBezTo>
                  <a:pt x="21391" y="16200"/>
                  <a:pt x="20071" y="10900"/>
                  <a:pt x="17632" y="6773"/>
                </a:cubicBezTo>
                <a:cubicBezTo>
                  <a:pt x="14965" y="2258"/>
                  <a:pt x="11469" y="0"/>
                  <a:pt x="7973" y="0"/>
                </a:cubicBezTo>
                <a:close/>
              </a:path>
            </a:pathLst>
          </a:custGeom>
          <a:solidFill>
            <a:srgbClr val="CFE9F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63"/>
          <p:cNvSpPr/>
          <p:nvPr/>
        </p:nvSpPr>
        <p:spPr>
          <a:xfrm>
            <a:off x="587497" y="556024"/>
            <a:ext cx="1279200" cy="1280100"/>
          </a:xfrm>
          <a:prstGeom prst="roundRect">
            <a:avLst>
              <a:gd name="adj" fmla="val 50000"/>
            </a:avLst>
          </a:prstGeom>
          <a:solidFill>
            <a:srgbClr val="FEFEFD"/>
          </a:solidFill>
          <a:ln>
            <a:noFill/>
          </a:ln>
          <a:effectLst>
            <a:outerShdw blurRad="171450" dist="76200" dir="3600000" algn="tl" rotWithShape="0">
              <a:srgbClr val="000000">
                <a:alpha val="1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pic>
        <p:nvPicPr>
          <p:cNvPr id="648" name="Google Shape;648;p63"/>
          <p:cNvPicPr preferRelativeResize="0"/>
          <p:nvPr/>
        </p:nvPicPr>
        <p:blipFill>
          <a:blip r:embed="rId2">
            <a:alphaModFix/>
          </a:blip>
          <a:stretch>
            <a:fillRect/>
          </a:stretch>
        </p:blipFill>
        <p:spPr>
          <a:xfrm>
            <a:off x="885149" y="924822"/>
            <a:ext cx="636700" cy="542506"/>
          </a:xfrm>
          <a:prstGeom prst="rect">
            <a:avLst/>
          </a:prstGeom>
          <a:noFill/>
          <a:ln>
            <a:noFill/>
          </a:ln>
        </p:spPr>
      </p:pic>
      <p:sp>
        <p:nvSpPr>
          <p:cNvPr id="649" name="Google Shape;649;p63"/>
          <p:cNvSpPr txBox="1">
            <a:spLocks noGrp="1"/>
          </p:cNvSpPr>
          <p:nvPr>
            <p:ph type="title"/>
          </p:nvPr>
        </p:nvSpPr>
        <p:spPr>
          <a:xfrm>
            <a:off x="1521850" y="1876050"/>
            <a:ext cx="6313200" cy="3146400"/>
          </a:xfrm>
          <a:prstGeom prst="rect">
            <a:avLst/>
          </a:prstGeom>
        </p:spPr>
        <p:txBody>
          <a:bodyPr spcFirstLastPara="1" wrap="square" lIns="0" tIns="0" rIns="0" bIns="0" anchor="b" anchorCtr="0">
            <a:noAutofit/>
          </a:bodyPr>
          <a:lstStyle>
            <a:lvl1pPr lvl="0" rtl="0">
              <a:spcBef>
                <a:spcPts val="0"/>
              </a:spcBef>
              <a:spcAft>
                <a:spcPts val="0"/>
              </a:spcAft>
              <a:buClr>
                <a:srgbClr val="032D60"/>
              </a:buClr>
              <a:buSzPts val="3200"/>
              <a:buNone/>
              <a:defRPr sz="3200">
                <a:solidFill>
                  <a:srgbClr val="032D60"/>
                </a:solidFill>
              </a:defRPr>
            </a:lvl1pPr>
            <a:lvl2pPr lvl="1" rtl="0">
              <a:spcBef>
                <a:spcPts val="0"/>
              </a:spcBef>
              <a:spcAft>
                <a:spcPts val="0"/>
              </a:spcAft>
              <a:buSzPts val="3200"/>
              <a:buFont typeface="Poppins"/>
              <a:buNone/>
              <a:defRPr b="1">
                <a:latin typeface="Salesforce Sans"/>
                <a:ea typeface="Salesforce Sans"/>
                <a:cs typeface="Salesforce Sans"/>
                <a:sym typeface="Salesforce Sans"/>
              </a:defRPr>
            </a:lvl2pPr>
            <a:lvl3pPr lvl="2" rtl="0">
              <a:spcBef>
                <a:spcPts val="0"/>
              </a:spcBef>
              <a:spcAft>
                <a:spcPts val="0"/>
              </a:spcAft>
              <a:buSzPts val="3200"/>
              <a:buFont typeface="Poppins"/>
              <a:buNone/>
              <a:defRPr b="1">
                <a:latin typeface="Salesforce Sans"/>
                <a:ea typeface="Salesforce Sans"/>
                <a:cs typeface="Salesforce Sans"/>
                <a:sym typeface="Salesforce Sans"/>
              </a:defRPr>
            </a:lvl3pPr>
            <a:lvl4pPr lvl="3" rtl="0">
              <a:spcBef>
                <a:spcPts val="0"/>
              </a:spcBef>
              <a:spcAft>
                <a:spcPts val="0"/>
              </a:spcAft>
              <a:buSzPts val="3200"/>
              <a:buFont typeface="Poppins"/>
              <a:buNone/>
              <a:defRPr b="1">
                <a:latin typeface="Salesforce Sans"/>
                <a:ea typeface="Salesforce Sans"/>
                <a:cs typeface="Salesforce Sans"/>
                <a:sym typeface="Salesforce Sans"/>
              </a:defRPr>
            </a:lvl4pPr>
            <a:lvl5pPr lvl="4" rtl="0">
              <a:spcBef>
                <a:spcPts val="0"/>
              </a:spcBef>
              <a:spcAft>
                <a:spcPts val="0"/>
              </a:spcAft>
              <a:buSzPts val="3200"/>
              <a:buFont typeface="Poppins"/>
              <a:buNone/>
              <a:defRPr b="1">
                <a:latin typeface="Salesforce Sans"/>
                <a:ea typeface="Salesforce Sans"/>
                <a:cs typeface="Salesforce Sans"/>
                <a:sym typeface="Salesforce Sans"/>
              </a:defRPr>
            </a:lvl5pPr>
            <a:lvl6pPr lvl="5" rtl="0">
              <a:spcBef>
                <a:spcPts val="0"/>
              </a:spcBef>
              <a:spcAft>
                <a:spcPts val="0"/>
              </a:spcAft>
              <a:buSzPts val="3200"/>
              <a:buFont typeface="Poppins"/>
              <a:buNone/>
              <a:defRPr b="1">
                <a:latin typeface="Salesforce Sans"/>
                <a:ea typeface="Salesforce Sans"/>
                <a:cs typeface="Salesforce Sans"/>
                <a:sym typeface="Salesforce Sans"/>
              </a:defRPr>
            </a:lvl6pPr>
            <a:lvl7pPr lvl="6" rtl="0">
              <a:spcBef>
                <a:spcPts val="0"/>
              </a:spcBef>
              <a:spcAft>
                <a:spcPts val="0"/>
              </a:spcAft>
              <a:buSzPts val="3200"/>
              <a:buFont typeface="Poppins"/>
              <a:buNone/>
              <a:defRPr b="1">
                <a:latin typeface="Salesforce Sans"/>
                <a:ea typeface="Salesforce Sans"/>
                <a:cs typeface="Salesforce Sans"/>
                <a:sym typeface="Salesforce Sans"/>
              </a:defRPr>
            </a:lvl7pPr>
            <a:lvl8pPr lvl="7" rtl="0">
              <a:spcBef>
                <a:spcPts val="0"/>
              </a:spcBef>
              <a:spcAft>
                <a:spcPts val="0"/>
              </a:spcAft>
              <a:buSzPts val="3200"/>
              <a:buFont typeface="Poppins"/>
              <a:buNone/>
              <a:defRPr b="1">
                <a:latin typeface="Salesforce Sans"/>
                <a:ea typeface="Salesforce Sans"/>
                <a:cs typeface="Salesforce Sans"/>
                <a:sym typeface="Salesforce Sans"/>
              </a:defRPr>
            </a:lvl8pPr>
            <a:lvl9pPr lvl="8" rtl="0">
              <a:spcBef>
                <a:spcPts val="0"/>
              </a:spcBef>
              <a:spcAft>
                <a:spcPts val="0"/>
              </a:spcAft>
              <a:buSzPts val="3200"/>
              <a:buFont typeface="Poppins"/>
              <a:buNone/>
              <a:defRPr b="1">
                <a:latin typeface="Salesforce Sans"/>
                <a:ea typeface="Salesforce Sans"/>
                <a:cs typeface="Salesforce Sans"/>
                <a:sym typeface="Salesforce Sans"/>
              </a:defRPr>
            </a:lvl9pPr>
          </a:lstStyle>
          <a:p>
            <a:endParaRPr/>
          </a:p>
        </p:txBody>
      </p:sp>
      <p:sp>
        <p:nvSpPr>
          <p:cNvPr id="650" name="Google Shape;650;p63"/>
          <p:cNvSpPr txBox="1">
            <a:spLocks noGrp="1"/>
          </p:cNvSpPr>
          <p:nvPr>
            <p:ph type="subTitle" idx="1"/>
          </p:nvPr>
        </p:nvSpPr>
        <p:spPr>
          <a:xfrm>
            <a:off x="1521850" y="5085175"/>
            <a:ext cx="6289500" cy="768600"/>
          </a:xfrm>
          <a:prstGeom prst="rect">
            <a:avLst/>
          </a:prstGeom>
        </p:spPr>
        <p:txBody>
          <a:bodyPr spcFirstLastPara="1" wrap="square" lIns="0" tIns="0" rIns="0" bIns="0" anchor="t" anchorCtr="0">
            <a:noAutofit/>
          </a:bodyPr>
          <a:lstStyle>
            <a:lvl1pPr lvl="0" rtl="0">
              <a:spcBef>
                <a:spcPts val="500"/>
              </a:spcBef>
              <a:spcAft>
                <a:spcPts val="0"/>
              </a:spcAft>
              <a:buClr>
                <a:srgbClr val="032D60"/>
              </a:buClr>
              <a:buSzPts val="2200"/>
              <a:buNone/>
              <a:defRPr sz="2200">
                <a:solidFill>
                  <a:srgbClr val="032D60"/>
                </a:solidFill>
              </a:defRPr>
            </a:lvl1pPr>
            <a:lvl2pPr lvl="1" rtl="0">
              <a:spcBef>
                <a:spcPts val="900"/>
              </a:spcBef>
              <a:spcAft>
                <a:spcPts val="0"/>
              </a:spcAft>
              <a:buSzPts val="1800"/>
              <a:buNone/>
              <a:defRPr b="1"/>
            </a:lvl2pPr>
            <a:lvl3pPr lvl="2" rtl="0">
              <a:spcBef>
                <a:spcPts val="900"/>
              </a:spcBef>
              <a:spcAft>
                <a:spcPts val="0"/>
              </a:spcAft>
              <a:buSzPts val="1600"/>
              <a:buNone/>
              <a:defRPr b="1"/>
            </a:lvl3pPr>
            <a:lvl4pPr lvl="3" rtl="0">
              <a:spcBef>
                <a:spcPts val="900"/>
              </a:spcBef>
              <a:spcAft>
                <a:spcPts val="0"/>
              </a:spcAft>
              <a:buSzPts val="1400"/>
              <a:buNone/>
              <a:defRPr b="1"/>
            </a:lvl4pPr>
            <a:lvl5pPr lvl="4" rtl="0">
              <a:spcBef>
                <a:spcPts val="900"/>
              </a:spcBef>
              <a:spcAft>
                <a:spcPts val="0"/>
              </a:spcAft>
              <a:buSzPts val="1400"/>
              <a:buNone/>
              <a:defRPr b="1"/>
            </a:lvl5pPr>
            <a:lvl6pPr lvl="5" rtl="0">
              <a:spcBef>
                <a:spcPts val="900"/>
              </a:spcBef>
              <a:spcAft>
                <a:spcPts val="0"/>
              </a:spcAft>
              <a:buSzPts val="1400"/>
              <a:buNone/>
              <a:defRPr b="1"/>
            </a:lvl6pPr>
            <a:lvl7pPr lvl="6" rtl="0">
              <a:spcBef>
                <a:spcPts val="900"/>
              </a:spcBef>
              <a:spcAft>
                <a:spcPts val="0"/>
              </a:spcAft>
              <a:buSzPts val="1400"/>
              <a:buNone/>
              <a:defRPr b="1"/>
            </a:lvl7pPr>
            <a:lvl8pPr lvl="7" rtl="0">
              <a:spcBef>
                <a:spcPts val="900"/>
              </a:spcBef>
              <a:spcAft>
                <a:spcPts val="0"/>
              </a:spcAft>
              <a:buSzPts val="1400"/>
              <a:buNone/>
              <a:defRPr b="1"/>
            </a:lvl8pPr>
            <a:lvl9pPr lvl="8" rtl="0">
              <a:spcBef>
                <a:spcPts val="900"/>
              </a:spcBef>
              <a:spcAft>
                <a:spcPts val="900"/>
              </a:spcAft>
              <a:buSzPts val="1400"/>
              <a:buNone/>
              <a:defRPr b="1"/>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8 - Blank">
  <p:cSld name="Basic_4_1_1_1_1_1_1_1_1_1_1">
    <p:bg>
      <p:bgPr>
        <a:solidFill>
          <a:schemeClr val="lt1"/>
        </a:solidFill>
        <a:effectLst/>
      </p:bgPr>
    </p:bg>
    <p:spTree>
      <p:nvGrpSpPr>
        <p:cNvPr id="1" name="Shape 514"/>
        <p:cNvGrpSpPr/>
        <p:nvPr/>
      </p:nvGrpSpPr>
      <p:grpSpPr>
        <a:xfrm>
          <a:off x="0" y="0"/>
          <a:ext cx="0" cy="0"/>
          <a:chOff x="0" y="0"/>
          <a:chExt cx="0" cy="0"/>
        </a:xfrm>
      </p:grpSpPr>
      <p:pic>
        <p:nvPicPr>
          <p:cNvPr id="515" name="Google Shape;515;p46"/>
          <p:cNvPicPr preferRelativeResize="0"/>
          <p:nvPr/>
        </p:nvPicPr>
        <p:blipFill>
          <a:blip r:embed="rId2">
            <a:alphaModFix/>
          </a:blip>
          <a:stretch>
            <a:fillRect/>
          </a:stretch>
        </p:blipFill>
        <p:spPr>
          <a:xfrm>
            <a:off x="9529702" y="280850"/>
            <a:ext cx="2282700" cy="83453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2 - Panelist Slide - 4-Up">
  <p:cSld name="Basic_4_1_1_1_1_1_1_2_1_1_1_1">
    <p:spTree>
      <p:nvGrpSpPr>
        <p:cNvPr id="1" name="Shape 651"/>
        <p:cNvGrpSpPr/>
        <p:nvPr/>
      </p:nvGrpSpPr>
      <p:grpSpPr>
        <a:xfrm>
          <a:off x="0" y="0"/>
          <a:ext cx="0" cy="0"/>
          <a:chOff x="0" y="0"/>
          <a:chExt cx="0" cy="0"/>
        </a:xfrm>
      </p:grpSpPr>
      <p:sp>
        <p:nvSpPr>
          <p:cNvPr id="652" name="Google Shape;652;p64"/>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1pPr>
            <a:lvl2pPr lvl="1"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2pPr>
            <a:lvl3pPr lvl="2"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3pPr>
            <a:lvl4pPr lvl="3"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4pPr>
            <a:lvl5pPr lvl="4"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5pPr>
            <a:lvl6pPr lvl="5"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6pPr>
            <a:lvl7pPr lvl="6"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7pPr>
            <a:lvl8pPr lvl="7"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8pPr>
            <a:lvl9pPr lvl="8"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9pPr>
          </a:lstStyle>
          <a:p>
            <a:endParaRPr/>
          </a:p>
        </p:txBody>
      </p:sp>
      <p:sp>
        <p:nvSpPr>
          <p:cNvPr id="653" name="Google Shape;653;p64"/>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200"/>
              <a:buNone/>
              <a:defRPr sz="2200">
                <a:solidFill>
                  <a:schemeClr val="accent1"/>
                </a:solidFill>
              </a:defRPr>
            </a:lvl1pPr>
            <a:lvl2pPr lvl="1" rtl="0">
              <a:lnSpc>
                <a:spcPct val="95000"/>
              </a:lnSpc>
              <a:spcBef>
                <a:spcPts val="300"/>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654" name="Google Shape;654;p64"/>
          <p:cNvSpPr txBox="1">
            <a:spLocks noGrp="1"/>
          </p:cNvSpPr>
          <p:nvPr>
            <p:ph type="body" idx="2"/>
          </p:nvPr>
        </p:nvSpPr>
        <p:spPr>
          <a:xfrm>
            <a:off x="9070848" y="4389120"/>
            <a:ext cx="2532900" cy="1710000"/>
          </a:xfrm>
          <a:prstGeom prst="rect">
            <a:avLst/>
          </a:prstGeom>
          <a:noFill/>
          <a:ln>
            <a:noFill/>
          </a:ln>
        </p:spPr>
        <p:txBody>
          <a:bodyPr spcFirstLastPara="1" wrap="square" lIns="0" tIns="0" rIns="0" bIns="0" anchor="t" anchorCtr="0">
            <a:noAutofit/>
          </a:bodyPr>
          <a:lstStyle>
            <a:lvl1pPr marL="457200" marR="0" lvl="0" indent="-355600" algn="ctr" rtl="0">
              <a:lnSpc>
                <a:spcPct val="103000"/>
              </a:lnSpc>
              <a:spcBef>
                <a:spcPts val="550"/>
              </a:spcBef>
              <a:spcAft>
                <a:spcPts val="0"/>
              </a:spcAft>
              <a:buClr>
                <a:schemeClr val="accent2"/>
              </a:buClr>
              <a:buSzPts val="2000"/>
              <a:buFont typeface="Arial"/>
              <a:buChar char="●"/>
              <a:defRPr sz="2000" b="0" i="0" u="none" strike="noStrike" cap="none">
                <a:solidFill>
                  <a:schemeClr val="accent2"/>
                </a:solidFill>
                <a:latin typeface="Salesforce Sans"/>
                <a:ea typeface="Salesforce Sans"/>
                <a:cs typeface="Salesforce Sans"/>
                <a:sym typeface="Salesforce Sans"/>
              </a:defRPr>
            </a:lvl1pPr>
            <a:lvl2pPr marL="914400" marR="0" lvl="1" indent="-342900" algn="ctr" rtl="0">
              <a:lnSpc>
                <a:spcPct val="93000"/>
              </a:lnSpc>
              <a:spcBef>
                <a:spcPts val="900"/>
              </a:spcBef>
              <a:spcAft>
                <a:spcPts val="0"/>
              </a:spcAft>
              <a:buClr>
                <a:schemeClr val="accent2"/>
              </a:buClr>
              <a:buSzPts val="1800"/>
              <a:buFont typeface="Arial"/>
              <a:buChar char="○"/>
              <a:defRPr sz="1800" b="0" i="0" u="none" strike="noStrike" cap="none">
                <a:solidFill>
                  <a:schemeClr val="accent2"/>
                </a:solidFill>
                <a:latin typeface="Salesforce Sans"/>
                <a:ea typeface="Salesforce Sans"/>
                <a:cs typeface="Salesforce Sans"/>
                <a:sym typeface="Salesforce Sans"/>
              </a:defRPr>
            </a:lvl2pPr>
            <a:lvl3pPr marL="1371600" marR="0" lvl="2" indent="-330200" algn="ctr" rtl="0">
              <a:lnSpc>
                <a:spcPct val="93000"/>
              </a:lnSpc>
              <a:spcBef>
                <a:spcPts val="1200"/>
              </a:spcBef>
              <a:spcAft>
                <a:spcPts val="0"/>
              </a:spcAft>
              <a:buClr>
                <a:schemeClr val="accent2"/>
              </a:buClr>
              <a:buSzPts val="1600"/>
              <a:buFont typeface="Arial"/>
              <a:buChar char="■"/>
              <a:defRPr sz="1600" b="0" i="0" u="none" strike="noStrike" cap="none">
                <a:solidFill>
                  <a:schemeClr val="accent2"/>
                </a:solidFill>
                <a:latin typeface="Salesforce Sans"/>
                <a:ea typeface="Salesforce Sans"/>
                <a:cs typeface="Salesforce Sans"/>
                <a:sym typeface="Salesforce Sans"/>
              </a:defRPr>
            </a:lvl3pPr>
            <a:lvl4pPr marL="1828800" marR="0" lvl="3" indent="-317500" algn="ctr" rtl="0">
              <a:lnSpc>
                <a:spcPct val="93000"/>
              </a:lnSpc>
              <a:spcBef>
                <a:spcPts val="1200"/>
              </a:spcBef>
              <a:spcAft>
                <a:spcPts val="0"/>
              </a:spcAft>
              <a:buClr>
                <a:schemeClr val="accent2"/>
              </a:buClr>
              <a:buSzPts val="1400"/>
              <a:buFont typeface="Arial"/>
              <a:buChar char="●"/>
              <a:defRPr sz="1400" b="0" i="0" u="none" strike="noStrike" cap="none">
                <a:solidFill>
                  <a:schemeClr val="accent2"/>
                </a:solidFill>
                <a:latin typeface="Salesforce Sans"/>
                <a:ea typeface="Salesforce Sans"/>
                <a:cs typeface="Salesforce Sans"/>
                <a:sym typeface="Salesforce Sans"/>
              </a:defRPr>
            </a:lvl4pPr>
            <a:lvl5pPr marL="2286000" marR="0" lvl="4" indent="-317500" algn="ctr" rtl="0">
              <a:lnSpc>
                <a:spcPct val="103000"/>
              </a:lnSpc>
              <a:spcBef>
                <a:spcPts val="900"/>
              </a:spcBef>
              <a:spcAft>
                <a:spcPts val="0"/>
              </a:spcAft>
              <a:buClr>
                <a:schemeClr val="accent2"/>
              </a:buClr>
              <a:buSzPts val="1400"/>
              <a:buChar char="○"/>
              <a:defRPr sz="2000" i="0" u="none" strike="noStrike" cap="none">
                <a:solidFill>
                  <a:schemeClr val="accent2"/>
                </a:solidFill>
                <a:latin typeface="Salesforce Sans"/>
                <a:ea typeface="Salesforce Sans"/>
                <a:cs typeface="Salesforce Sans"/>
                <a:sym typeface="Salesforce Sans"/>
              </a:defRPr>
            </a:lvl5pPr>
            <a:lvl6pPr marL="2743200" marR="0" lvl="5"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6pPr>
            <a:lvl7pPr marL="3200400" marR="0" lvl="6"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7pPr>
            <a:lvl8pPr marL="3657600" marR="0" lvl="7"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8pPr>
            <a:lvl9pPr marL="4114800" marR="0" lvl="8" indent="-355600" algn="ctr" rtl="0">
              <a:lnSpc>
                <a:spcPct val="103000"/>
              </a:lnSpc>
              <a:spcBef>
                <a:spcPts val="575"/>
              </a:spcBef>
              <a:spcAft>
                <a:spcPts val="575"/>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9pPr>
          </a:lstStyle>
          <a:p>
            <a:endParaRPr/>
          </a:p>
        </p:txBody>
      </p:sp>
      <p:sp>
        <p:nvSpPr>
          <p:cNvPr id="655" name="Google Shape;655;p64"/>
          <p:cNvSpPr txBox="1">
            <a:spLocks noGrp="1"/>
          </p:cNvSpPr>
          <p:nvPr>
            <p:ph type="body" idx="3"/>
          </p:nvPr>
        </p:nvSpPr>
        <p:spPr>
          <a:xfrm>
            <a:off x="6245352" y="4389120"/>
            <a:ext cx="2532900" cy="1710000"/>
          </a:xfrm>
          <a:prstGeom prst="rect">
            <a:avLst/>
          </a:prstGeom>
          <a:noFill/>
          <a:ln>
            <a:noFill/>
          </a:ln>
        </p:spPr>
        <p:txBody>
          <a:bodyPr spcFirstLastPara="1" wrap="square" lIns="0" tIns="0" rIns="0" bIns="0" anchor="t" anchorCtr="0">
            <a:noAutofit/>
          </a:bodyPr>
          <a:lstStyle>
            <a:lvl1pPr marL="457200" marR="0" lvl="0" indent="-355600" algn="ctr" rtl="0">
              <a:lnSpc>
                <a:spcPct val="103000"/>
              </a:lnSpc>
              <a:spcBef>
                <a:spcPts val="550"/>
              </a:spcBef>
              <a:spcAft>
                <a:spcPts val="0"/>
              </a:spcAft>
              <a:buClr>
                <a:schemeClr val="accent2"/>
              </a:buClr>
              <a:buSzPts val="2000"/>
              <a:buFont typeface="Arial"/>
              <a:buChar char="●"/>
              <a:defRPr sz="2000" b="0" i="0" u="none" strike="noStrike" cap="none">
                <a:solidFill>
                  <a:schemeClr val="accent2"/>
                </a:solidFill>
                <a:latin typeface="Salesforce Sans"/>
                <a:ea typeface="Salesforce Sans"/>
                <a:cs typeface="Salesforce Sans"/>
                <a:sym typeface="Salesforce Sans"/>
              </a:defRPr>
            </a:lvl1pPr>
            <a:lvl2pPr marL="914400" marR="0" lvl="1" indent="-342900" algn="ctr" rtl="0">
              <a:lnSpc>
                <a:spcPct val="93000"/>
              </a:lnSpc>
              <a:spcBef>
                <a:spcPts val="900"/>
              </a:spcBef>
              <a:spcAft>
                <a:spcPts val="0"/>
              </a:spcAft>
              <a:buClr>
                <a:schemeClr val="accent2"/>
              </a:buClr>
              <a:buSzPts val="1800"/>
              <a:buFont typeface="Arial"/>
              <a:buChar char="○"/>
              <a:defRPr sz="1800" b="0" i="0" u="none" strike="noStrike" cap="none">
                <a:solidFill>
                  <a:schemeClr val="accent2"/>
                </a:solidFill>
                <a:latin typeface="Salesforce Sans"/>
                <a:ea typeface="Salesforce Sans"/>
                <a:cs typeface="Salesforce Sans"/>
                <a:sym typeface="Salesforce Sans"/>
              </a:defRPr>
            </a:lvl2pPr>
            <a:lvl3pPr marL="1371600" marR="0" lvl="2" indent="-330200" algn="ctr" rtl="0">
              <a:lnSpc>
                <a:spcPct val="93000"/>
              </a:lnSpc>
              <a:spcBef>
                <a:spcPts val="1200"/>
              </a:spcBef>
              <a:spcAft>
                <a:spcPts val="0"/>
              </a:spcAft>
              <a:buClr>
                <a:schemeClr val="accent2"/>
              </a:buClr>
              <a:buSzPts val="1600"/>
              <a:buFont typeface="Arial"/>
              <a:buChar char="■"/>
              <a:defRPr sz="1600" b="0" i="0" u="none" strike="noStrike" cap="none">
                <a:solidFill>
                  <a:schemeClr val="accent2"/>
                </a:solidFill>
                <a:latin typeface="Salesforce Sans"/>
                <a:ea typeface="Salesforce Sans"/>
                <a:cs typeface="Salesforce Sans"/>
                <a:sym typeface="Salesforce Sans"/>
              </a:defRPr>
            </a:lvl3pPr>
            <a:lvl4pPr marL="1828800" marR="0" lvl="3" indent="-317500" algn="ctr" rtl="0">
              <a:lnSpc>
                <a:spcPct val="93000"/>
              </a:lnSpc>
              <a:spcBef>
                <a:spcPts val="1200"/>
              </a:spcBef>
              <a:spcAft>
                <a:spcPts val="0"/>
              </a:spcAft>
              <a:buClr>
                <a:schemeClr val="accent2"/>
              </a:buClr>
              <a:buSzPts val="1400"/>
              <a:buFont typeface="Arial"/>
              <a:buChar char="●"/>
              <a:defRPr sz="1400" b="0" i="0" u="none" strike="noStrike" cap="none">
                <a:solidFill>
                  <a:schemeClr val="accent2"/>
                </a:solidFill>
                <a:latin typeface="Salesforce Sans"/>
                <a:ea typeface="Salesforce Sans"/>
                <a:cs typeface="Salesforce Sans"/>
                <a:sym typeface="Salesforce Sans"/>
              </a:defRPr>
            </a:lvl4pPr>
            <a:lvl5pPr marL="2286000" marR="0" lvl="4" indent="-317500" algn="ctr" rtl="0">
              <a:lnSpc>
                <a:spcPct val="103000"/>
              </a:lnSpc>
              <a:spcBef>
                <a:spcPts val="900"/>
              </a:spcBef>
              <a:spcAft>
                <a:spcPts val="0"/>
              </a:spcAft>
              <a:buClr>
                <a:schemeClr val="accent2"/>
              </a:buClr>
              <a:buSzPts val="1400"/>
              <a:buChar char="○"/>
              <a:defRPr sz="2000" i="0" u="none" strike="noStrike" cap="none">
                <a:solidFill>
                  <a:schemeClr val="accent2"/>
                </a:solidFill>
                <a:latin typeface="Salesforce Sans"/>
                <a:ea typeface="Salesforce Sans"/>
                <a:cs typeface="Salesforce Sans"/>
                <a:sym typeface="Salesforce Sans"/>
              </a:defRPr>
            </a:lvl5pPr>
            <a:lvl6pPr marL="2743200" marR="0" lvl="5"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6pPr>
            <a:lvl7pPr marL="3200400" marR="0" lvl="6"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7pPr>
            <a:lvl8pPr marL="3657600" marR="0" lvl="7"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8pPr>
            <a:lvl9pPr marL="4114800" marR="0" lvl="8" indent="-355600" algn="ctr" rtl="0">
              <a:lnSpc>
                <a:spcPct val="103000"/>
              </a:lnSpc>
              <a:spcBef>
                <a:spcPts val="575"/>
              </a:spcBef>
              <a:spcAft>
                <a:spcPts val="575"/>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9pPr>
          </a:lstStyle>
          <a:p>
            <a:endParaRPr/>
          </a:p>
        </p:txBody>
      </p:sp>
      <p:sp>
        <p:nvSpPr>
          <p:cNvPr id="656" name="Google Shape;656;p64"/>
          <p:cNvSpPr txBox="1">
            <a:spLocks noGrp="1"/>
          </p:cNvSpPr>
          <p:nvPr>
            <p:ph type="body" idx="4"/>
          </p:nvPr>
        </p:nvSpPr>
        <p:spPr>
          <a:xfrm>
            <a:off x="3410712" y="4389120"/>
            <a:ext cx="2532900" cy="1710000"/>
          </a:xfrm>
          <a:prstGeom prst="rect">
            <a:avLst/>
          </a:prstGeom>
          <a:noFill/>
          <a:ln>
            <a:noFill/>
          </a:ln>
        </p:spPr>
        <p:txBody>
          <a:bodyPr spcFirstLastPara="1" wrap="square" lIns="0" tIns="0" rIns="0" bIns="0" anchor="t" anchorCtr="0">
            <a:noAutofit/>
          </a:bodyPr>
          <a:lstStyle>
            <a:lvl1pPr marL="457200" marR="0" lvl="0" indent="-355600" algn="ctr" rtl="0">
              <a:lnSpc>
                <a:spcPct val="103000"/>
              </a:lnSpc>
              <a:spcBef>
                <a:spcPts val="550"/>
              </a:spcBef>
              <a:spcAft>
                <a:spcPts val="0"/>
              </a:spcAft>
              <a:buClr>
                <a:schemeClr val="accent2"/>
              </a:buClr>
              <a:buSzPts val="2000"/>
              <a:buFont typeface="Arial"/>
              <a:buChar char="●"/>
              <a:defRPr sz="2000" b="0" i="0" u="none" strike="noStrike" cap="none">
                <a:solidFill>
                  <a:schemeClr val="accent2"/>
                </a:solidFill>
                <a:latin typeface="Salesforce Sans"/>
                <a:ea typeface="Salesforce Sans"/>
                <a:cs typeface="Salesforce Sans"/>
                <a:sym typeface="Salesforce Sans"/>
              </a:defRPr>
            </a:lvl1pPr>
            <a:lvl2pPr marL="914400" marR="0" lvl="1" indent="-342900" algn="ctr" rtl="0">
              <a:lnSpc>
                <a:spcPct val="93000"/>
              </a:lnSpc>
              <a:spcBef>
                <a:spcPts val="900"/>
              </a:spcBef>
              <a:spcAft>
                <a:spcPts val="0"/>
              </a:spcAft>
              <a:buClr>
                <a:schemeClr val="accent2"/>
              </a:buClr>
              <a:buSzPts val="1800"/>
              <a:buFont typeface="Arial"/>
              <a:buChar char="○"/>
              <a:defRPr sz="1800" b="0" i="0" u="none" strike="noStrike" cap="none">
                <a:solidFill>
                  <a:schemeClr val="accent2"/>
                </a:solidFill>
                <a:latin typeface="Salesforce Sans"/>
                <a:ea typeface="Salesforce Sans"/>
                <a:cs typeface="Salesforce Sans"/>
                <a:sym typeface="Salesforce Sans"/>
              </a:defRPr>
            </a:lvl2pPr>
            <a:lvl3pPr marL="1371600" marR="0" lvl="2" indent="-330200" algn="ctr" rtl="0">
              <a:lnSpc>
                <a:spcPct val="93000"/>
              </a:lnSpc>
              <a:spcBef>
                <a:spcPts val="1200"/>
              </a:spcBef>
              <a:spcAft>
                <a:spcPts val="0"/>
              </a:spcAft>
              <a:buClr>
                <a:schemeClr val="accent2"/>
              </a:buClr>
              <a:buSzPts val="1600"/>
              <a:buFont typeface="Arial"/>
              <a:buChar char="■"/>
              <a:defRPr sz="1600" b="0" i="0" u="none" strike="noStrike" cap="none">
                <a:solidFill>
                  <a:schemeClr val="accent2"/>
                </a:solidFill>
                <a:latin typeface="Salesforce Sans"/>
                <a:ea typeface="Salesforce Sans"/>
                <a:cs typeface="Salesforce Sans"/>
                <a:sym typeface="Salesforce Sans"/>
              </a:defRPr>
            </a:lvl3pPr>
            <a:lvl4pPr marL="1828800" marR="0" lvl="3" indent="-317500" algn="ctr" rtl="0">
              <a:lnSpc>
                <a:spcPct val="93000"/>
              </a:lnSpc>
              <a:spcBef>
                <a:spcPts val="1200"/>
              </a:spcBef>
              <a:spcAft>
                <a:spcPts val="0"/>
              </a:spcAft>
              <a:buClr>
                <a:schemeClr val="accent2"/>
              </a:buClr>
              <a:buSzPts val="1400"/>
              <a:buFont typeface="Arial"/>
              <a:buChar char="●"/>
              <a:defRPr sz="1400" b="0" i="0" u="none" strike="noStrike" cap="none">
                <a:solidFill>
                  <a:schemeClr val="accent2"/>
                </a:solidFill>
                <a:latin typeface="Salesforce Sans"/>
                <a:ea typeface="Salesforce Sans"/>
                <a:cs typeface="Salesforce Sans"/>
                <a:sym typeface="Salesforce Sans"/>
              </a:defRPr>
            </a:lvl4pPr>
            <a:lvl5pPr marL="2286000" marR="0" lvl="4" indent="-317500" algn="ctr" rtl="0">
              <a:lnSpc>
                <a:spcPct val="103000"/>
              </a:lnSpc>
              <a:spcBef>
                <a:spcPts val="900"/>
              </a:spcBef>
              <a:spcAft>
                <a:spcPts val="0"/>
              </a:spcAft>
              <a:buClr>
                <a:schemeClr val="accent2"/>
              </a:buClr>
              <a:buSzPts val="1400"/>
              <a:buChar char="○"/>
              <a:defRPr sz="2000" i="0" u="none" strike="noStrike" cap="none">
                <a:solidFill>
                  <a:schemeClr val="accent2"/>
                </a:solidFill>
                <a:latin typeface="Salesforce Sans"/>
                <a:ea typeface="Salesforce Sans"/>
                <a:cs typeface="Salesforce Sans"/>
                <a:sym typeface="Salesforce Sans"/>
              </a:defRPr>
            </a:lvl5pPr>
            <a:lvl6pPr marL="2743200" marR="0" lvl="5"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6pPr>
            <a:lvl7pPr marL="3200400" marR="0" lvl="6"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7pPr>
            <a:lvl8pPr marL="3657600" marR="0" lvl="7"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8pPr>
            <a:lvl9pPr marL="4114800" marR="0" lvl="8" indent="-355600" algn="ctr" rtl="0">
              <a:lnSpc>
                <a:spcPct val="103000"/>
              </a:lnSpc>
              <a:spcBef>
                <a:spcPts val="575"/>
              </a:spcBef>
              <a:spcAft>
                <a:spcPts val="575"/>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9pPr>
          </a:lstStyle>
          <a:p>
            <a:endParaRPr/>
          </a:p>
        </p:txBody>
      </p:sp>
      <p:sp>
        <p:nvSpPr>
          <p:cNvPr id="657" name="Google Shape;657;p64"/>
          <p:cNvSpPr txBox="1">
            <a:spLocks noGrp="1"/>
          </p:cNvSpPr>
          <p:nvPr>
            <p:ph type="body" idx="5"/>
          </p:nvPr>
        </p:nvSpPr>
        <p:spPr>
          <a:xfrm>
            <a:off x="576072" y="4389120"/>
            <a:ext cx="2532900" cy="1710000"/>
          </a:xfrm>
          <a:prstGeom prst="rect">
            <a:avLst/>
          </a:prstGeom>
          <a:noFill/>
          <a:ln>
            <a:noFill/>
          </a:ln>
        </p:spPr>
        <p:txBody>
          <a:bodyPr spcFirstLastPara="1" wrap="square" lIns="0" tIns="0" rIns="0" bIns="0" anchor="t" anchorCtr="0">
            <a:noAutofit/>
          </a:bodyPr>
          <a:lstStyle>
            <a:lvl1pPr marL="457200" marR="0" lvl="0" indent="-355600" algn="ctr" rtl="0">
              <a:lnSpc>
                <a:spcPct val="103000"/>
              </a:lnSpc>
              <a:spcBef>
                <a:spcPts val="550"/>
              </a:spcBef>
              <a:spcAft>
                <a:spcPts val="0"/>
              </a:spcAft>
              <a:buClr>
                <a:schemeClr val="accent2"/>
              </a:buClr>
              <a:buSzPts val="2000"/>
              <a:buFont typeface="Arial"/>
              <a:buChar char="●"/>
              <a:defRPr sz="2000" b="0" i="0" u="none" strike="noStrike" cap="none">
                <a:solidFill>
                  <a:schemeClr val="accent2"/>
                </a:solidFill>
                <a:latin typeface="Salesforce Sans"/>
                <a:ea typeface="Salesforce Sans"/>
                <a:cs typeface="Salesforce Sans"/>
                <a:sym typeface="Salesforce Sans"/>
              </a:defRPr>
            </a:lvl1pPr>
            <a:lvl2pPr marL="914400" marR="0" lvl="1" indent="-342900" algn="ctr" rtl="0">
              <a:lnSpc>
                <a:spcPct val="93000"/>
              </a:lnSpc>
              <a:spcBef>
                <a:spcPts val="900"/>
              </a:spcBef>
              <a:spcAft>
                <a:spcPts val="0"/>
              </a:spcAft>
              <a:buClr>
                <a:schemeClr val="accent2"/>
              </a:buClr>
              <a:buSzPts val="1800"/>
              <a:buFont typeface="Arial"/>
              <a:buChar char="○"/>
              <a:defRPr sz="1800" b="0" i="0" u="none" strike="noStrike" cap="none">
                <a:solidFill>
                  <a:schemeClr val="accent2"/>
                </a:solidFill>
                <a:latin typeface="Salesforce Sans"/>
                <a:ea typeface="Salesforce Sans"/>
                <a:cs typeface="Salesforce Sans"/>
                <a:sym typeface="Salesforce Sans"/>
              </a:defRPr>
            </a:lvl2pPr>
            <a:lvl3pPr marL="1371600" marR="0" lvl="2" indent="-330200" algn="ctr" rtl="0">
              <a:lnSpc>
                <a:spcPct val="93000"/>
              </a:lnSpc>
              <a:spcBef>
                <a:spcPts val="1200"/>
              </a:spcBef>
              <a:spcAft>
                <a:spcPts val="0"/>
              </a:spcAft>
              <a:buClr>
                <a:schemeClr val="accent2"/>
              </a:buClr>
              <a:buSzPts val="1600"/>
              <a:buFont typeface="Arial"/>
              <a:buChar char="■"/>
              <a:defRPr sz="1600" b="0" i="0" u="none" strike="noStrike" cap="none">
                <a:solidFill>
                  <a:schemeClr val="accent2"/>
                </a:solidFill>
                <a:latin typeface="Salesforce Sans"/>
                <a:ea typeface="Salesforce Sans"/>
                <a:cs typeface="Salesforce Sans"/>
                <a:sym typeface="Salesforce Sans"/>
              </a:defRPr>
            </a:lvl3pPr>
            <a:lvl4pPr marL="1828800" marR="0" lvl="3" indent="-317500" algn="ctr" rtl="0">
              <a:lnSpc>
                <a:spcPct val="93000"/>
              </a:lnSpc>
              <a:spcBef>
                <a:spcPts val="1200"/>
              </a:spcBef>
              <a:spcAft>
                <a:spcPts val="0"/>
              </a:spcAft>
              <a:buClr>
                <a:schemeClr val="accent2"/>
              </a:buClr>
              <a:buSzPts val="1400"/>
              <a:buFont typeface="Arial"/>
              <a:buChar char="●"/>
              <a:defRPr sz="1400" b="0" i="0" u="none" strike="noStrike" cap="none">
                <a:solidFill>
                  <a:schemeClr val="accent2"/>
                </a:solidFill>
                <a:latin typeface="Salesforce Sans"/>
                <a:ea typeface="Salesforce Sans"/>
                <a:cs typeface="Salesforce Sans"/>
                <a:sym typeface="Salesforce Sans"/>
              </a:defRPr>
            </a:lvl4pPr>
            <a:lvl5pPr marL="2286000" marR="0" lvl="4" indent="-317500" algn="ctr" rtl="0">
              <a:lnSpc>
                <a:spcPct val="103000"/>
              </a:lnSpc>
              <a:spcBef>
                <a:spcPts val="900"/>
              </a:spcBef>
              <a:spcAft>
                <a:spcPts val="0"/>
              </a:spcAft>
              <a:buClr>
                <a:schemeClr val="accent2"/>
              </a:buClr>
              <a:buSzPts val="1400"/>
              <a:buChar char="○"/>
              <a:defRPr sz="2000" i="0" u="none" strike="noStrike" cap="none">
                <a:solidFill>
                  <a:schemeClr val="accent2"/>
                </a:solidFill>
                <a:latin typeface="Salesforce Sans"/>
                <a:ea typeface="Salesforce Sans"/>
                <a:cs typeface="Salesforce Sans"/>
                <a:sym typeface="Salesforce Sans"/>
              </a:defRPr>
            </a:lvl5pPr>
            <a:lvl6pPr marL="2743200" marR="0" lvl="5"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6pPr>
            <a:lvl7pPr marL="3200400" marR="0" lvl="6"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7pPr>
            <a:lvl8pPr marL="3657600" marR="0" lvl="7"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8pPr>
            <a:lvl9pPr marL="4114800" marR="0" lvl="8" indent="-355600" algn="ctr" rtl="0">
              <a:lnSpc>
                <a:spcPct val="103000"/>
              </a:lnSpc>
              <a:spcBef>
                <a:spcPts val="575"/>
              </a:spcBef>
              <a:spcAft>
                <a:spcPts val="575"/>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9pPr>
          </a:lstStyle>
          <a:p>
            <a:endParaRPr/>
          </a:p>
        </p:txBody>
      </p:sp>
      <p:sp>
        <p:nvSpPr>
          <p:cNvPr id="658" name="Google Shape;658;p64"/>
          <p:cNvSpPr txBox="1">
            <a:spLocks noGrp="1"/>
          </p:cNvSpPr>
          <p:nvPr>
            <p:ph type="subTitle" idx="6"/>
          </p:nvPr>
        </p:nvSpPr>
        <p:spPr>
          <a:xfrm>
            <a:off x="576075" y="6446375"/>
            <a:ext cx="4440300" cy="223500"/>
          </a:xfrm>
          <a:prstGeom prst="rect">
            <a:avLst/>
          </a:prstGeom>
        </p:spPr>
        <p:txBody>
          <a:bodyPr spcFirstLastPara="1" wrap="square" lIns="0" tIns="0" rIns="0" bIns="0" anchor="b" anchorCtr="0">
            <a:noAutofit/>
          </a:bodyPr>
          <a:lstStyle>
            <a:lvl1pPr lvl="0" rtl="0">
              <a:lnSpc>
                <a:spcPct val="90000"/>
              </a:lnSpc>
              <a:spcBef>
                <a:spcPts val="0"/>
              </a:spcBef>
              <a:spcAft>
                <a:spcPts val="0"/>
              </a:spcAft>
              <a:buSzPts val="1000"/>
              <a:buNone/>
              <a:defRPr sz="1000"/>
            </a:lvl1pPr>
            <a:lvl2pPr lvl="1" rtl="0">
              <a:lnSpc>
                <a:spcPct val="90000"/>
              </a:lnSpc>
              <a:spcBef>
                <a:spcPts val="300"/>
              </a:spcBef>
              <a:spcAft>
                <a:spcPts val="0"/>
              </a:spcAft>
              <a:buSzPts val="1000"/>
              <a:buNone/>
              <a:defRPr sz="1000"/>
            </a:lvl2pPr>
            <a:lvl3pPr lvl="2" rtl="0">
              <a:lnSpc>
                <a:spcPct val="90000"/>
              </a:lnSpc>
              <a:spcBef>
                <a:spcPts val="300"/>
              </a:spcBef>
              <a:spcAft>
                <a:spcPts val="0"/>
              </a:spcAft>
              <a:buSzPts val="1000"/>
              <a:buNone/>
              <a:defRPr sz="1000"/>
            </a:lvl3pPr>
            <a:lvl4pPr lvl="3" rtl="0">
              <a:lnSpc>
                <a:spcPct val="90000"/>
              </a:lnSpc>
              <a:spcBef>
                <a:spcPts val="300"/>
              </a:spcBef>
              <a:spcAft>
                <a:spcPts val="0"/>
              </a:spcAft>
              <a:buSzPts val="1000"/>
              <a:buNone/>
              <a:defRPr sz="1000"/>
            </a:lvl4pPr>
            <a:lvl5pPr lvl="4" rtl="0">
              <a:lnSpc>
                <a:spcPct val="90000"/>
              </a:lnSpc>
              <a:spcBef>
                <a:spcPts val="300"/>
              </a:spcBef>
              <a:spcAft>
                <a:spcPts val="0"/>
              </a:spcAft>
              <a:buSzPts val="1000"/>
              <a:buNone/>
              <a:defRPr sz="1000"/>
            </a:lvl5pPr>
            <a:lvl6pPr lvl="5" rtl="0">
              <a:lnSpc>
                <a:spcPct val="90000"/>
              </a:lnSpc>
              <a:spcBef>
                <a:spcPts val="300"/>
              </a:spcBef>
              <a:spcAft>
                <a:spcPts val="0"/>
              </a:spcAft>
              <a:buSzPts val="1000"/>
              <a:buNone/>
              <a:defRPr sz="1000"/>
            </a:lvl6pPr>
            <a:lvl7pPr lvl="6" rtl="0">
              <a:lnSpc>
                <a:spcPct val="90000"/>
              </a:lnSpc>
              <a:spcBef>
                <a:spcPts val="300"/>
              </a:spcBef>
              <a:spcAft>
                <a:spcPts val="0"/>
              </a:spcAft>
              <a:buSzPts val="1000"/>
              <a:buNone/>
              <a:defRPr sz="1000"/>
            </a:lvl7pPr>
            <a:lvl8pPr lvl="7" rtl="0">
              <a:lnSpc>
                <a:spcPct val="90000"/>
              </a:lnSpc>
              <a:spcBef>
                <a:spcPts val="300"/>
              </a:spcBef>
              <a:spcAft>
                <a:spcPts val="0"/>
              </a:spcAft>
              <a:buSzPts val="1000"/>
              <a:buNone/>
              <a:defRPr sz="1000"/>
            </a:lvl8pPr>
            <a:lvl9pPr lvl="8" rtl="0">
              <a:lnSpc>
                <a:spcPct val="90000"/>
              </a:lnSpc>
              <a:spcBef>
                <a:spcPts val="300"/>
              </a:spcBef>
              <a:spcAft>
                <a:spcPts val="300"/>
              </a:spcAft>
              <a:buSzPts val="1000"/>
              <a:buNone/>
              <a:defRPr sz="1000"/>
            </a:lvl9pPr>
          </a:lstStyle>
          <a:p>
            <a:endParaRPr/>
          </a:p>
        </p:txBody>
      </p:sp>
      <p:sp>
        <p:nvSpPr>
          <p:cNvPr id="659" name="Google Shape;659;p64"/>
          <p:cNvSpPr>
            <a:spLocks noGrp="1"/>
          </p:cNvSpPr>
          <p:nvPr>
            <p:ph type="pic" idx="7"/>
          </p:nvPr>
        </p:nvSpPr>
        <p:spPr>
          <a:xfrm>
            <a:off x="705050" y="1906300"/>
            <a:ext cx="2282700" cy="2282700"/>
          </a:xfrm>
          <a:prstGeom prst="ellipse">
            <a:avLst/>
          </a:prstGeom>
          <a:noFill/>
          <a:ln>
            <a:noFill/>
          </a:ln>
        </p:spPr>
      </p:sp>
      <p:sp>
        <p:nvSpPr>
          <p:cNvPr id="660" name="Google Shape;660;p64"/>
          <p:cNvSpPr>
            <a:spLocks noGrp="1"/>
          </p:cNvSpPr>
          <p:nvPr>
            <p:ph type="pic" idx="8"/>
          </p:nvPr>
        </p:nvSpPr>
        <p:spPr>
          <a:xfrm>
            <a:off x="3537025" y="1906300"/>
            <a:ext cx="2282700" cy="2282700"/>
          </a:xfrm>
          <a:prstGeom prst="ellipse">
            <a:avLst/>
          </a:prstGeom>
          <a:noFill/>
          <a:ln>
            <a:noFill/>
          </a:ln>
        </p:spPr>
      </p:sp>
      <p:sp>
        <p:nvSpPr>
          <p:cNvPr id="661" name="Google Shape;661;p64"/>
          <p:cNvSpPr>
            <a:spLocks noGrp="1"/>
          </p:cNvSpPr>
          <p:nvPr>
            <p:ph type="pic" idx="9"/>
          </p:nvPr>
        </p:nvSpPr>
        <p:spPr>
          <a:xfrm>
            <a:off x="6369000" y="1906300"/>
            <a:ext cx="2282700" cy="2282700"/>
          </a:xfrm>
          <a:prstGeom prst="ellipse">
            <a:avLst/>
          </a:prstGeom>
          <a:noFill/>
          <a:ln>
            <a:noFill/>
          </a:ln>
        </p:spPr>
      </p:sp>
      <p:sp>
        <p:nvSpPr>
          <p:cNvPr id="662" name="Google Shape;662;p64"/>
          <p:cNvSpPr>
            <a:spLocks noGrp="1"/>
          </p:cNvSpPr>
          <p:nvPr>
            <p:ph type="pic" idx="13"/>
          </p:nvPr>
        </p:nvSpPr>
        <p:spPr>
          <a:xfrm>
            <a:off x="9250925" y="1906300"/>
            <a:ext cx="2282700" cy="2282700"/>
          </a:xfrm>
          <a:prstGeom prst="ellipse">
            <a:avLst/>
          </a:prstGeom>
          <a:noFill/>
          <a:ln>
            <a:noFill/>
          </a:ln>
        </p:spPr>
      </p:sp>
      <p:pic>
        <p:nvPicPr>
          <p:cNvPr id="663" name="Google Shape;663;p64"/>
          <p:cNvPicPr preferRelativeResize="0"/>
          <p:nvPr/>
        </p:nvPicPr>
        <p:blipFill>
          <a:blip r:embed="rId2">
            <a:alphaModFix/>
          </a:blip>
          <a:stretch>
            <a:fillRect/>
          </a:stretch>
        </p:blipFill>
        <p:spPr>
          <a:xfrm>
            <a:off x="9529702" y="280850"/>
            <a:ext cx="2282700" cy="83453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3 - Panelist Slide - 5-Up">
  <p:cSld name="Basic_4_1_1_1_1_1_1_2_1_1_1_2">
    <p:spTree>
      <p:nvGrpSpPr>
        <p:cNvPr id="1" name="Shape 664"/>
        <p:cNvGrpSpPr/>
        <p:nvPr/>
      </p:nvGrpSpPr>
      <p:grpSpPr>
        <a:xfrm>
          <a:off x="0" y="0"/>
          <a:ext cx="0" cy="0"/>
          <a:chOff x="0" y="0"/>
          <a:chExt cx="0" cy="0"/>
        </a:xfrm>
      </p:grpSpPr>
      <p:sp>
        <p:nvSpPr>
          <p:cNvPr id="665" name="Google Shape;665;p65"/>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1pPr>
            <a:lvl2pPr lvl="1"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2pPr>
            <a:lvl3pPr lvl="2"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3pPr>
            <a:lvl4pPr lvl="3"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4pPr>
            <a:lvl5pPr lvl="4"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5pPr>
            <a:lvl6pPr lvl="5"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6pPr>
            <a:lvl7pPr lvl="6"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7pPr>
            <a:lvl8pPr lvl="7"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8pPr>
            <a:lvl9pPr lvl="8"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9pPr>
          </a:lstStyle>
          <a:p>
            <a:endParaRPr/>
          </a:p>
        </p:txBody>
      </p:sp>
      <p:sp>
        <p:nvSpPr>
          <p:cNvPr id="666" name="Google Shape;666;p65"/>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200"/>
              <a:buNone/>
              <a:defRPr sz="2200">
                <a:solidFill>
                  <a:schemeClr val="accent1"/>
                </a:solidFill>
              </a:defRPr>
            </a:lvl1pPr>
            <a:lvl2pPr lvl="1" rtl="0">
              <a:lnSpc>
                <a:spcPct val="95000"/>
              </a:lnSpc>
              <a:spcBef>
                <a:spcPts val="300"/>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667" name="Google Shape;667;p65"/>
          <p:cNvSpPr txBox="1">
            <a:spLocks noGrp="1"/>
          </p:cNvSpPr>
          <p:nvPr>
            <p:ph type="subTitle" idx="2"/>
          </p:nvPr>
        </p:nvSpPr>
        <p:spPr>
          <a:xfrm>
            <a:off x="576075" y="6446375"/>
            <a:ext cx="4440300" cy="223500"/>
          </a:xfrm>
          <a:prstGeom prst="rect">
            <a:avLst/>
          </a:prstGeom>
        </p:spPr>
        <p:txBody>
          <a:bodyPr spcFirstLastPara="1" wrap="square" lIns="0" tIns="0" rIns="0" bIns="0" anchor="b" anchorCtr="0">
            <a:noAutofit/>
          </a:bodyPr>
          <a:lstStyle>
            <a:lvl1pPr lvl="0" rtl="0">
              <a:lnSpc>
                <a:spcPct val="90000"/>
              </a:lnSpc>
              <a:spcBef>
                <a:spcPts val="0"/>
              </a:spcBef>
              <a:spcAft>
                <a:spcPts val="0"/>
              </a:spcAft>
              <a:buSzPts val="1000"/>
              <a:buNone/>
              <a:defRPr sz="1000"/>
            </a:lvl1pPr>
            <a:lvl2pPr lvl="1" rtl="0">
              <a:lnSpc>
                <a:spcPct val="90000"/>
              </a:lnSpc>
              <a:spcBef>
                <a:spcPts val="300"/>
              </a:spcBef>
              <a:spcAft>
                <a:spcPts val="0"/>
              </a:spcAft>
              <a:buSzPts val="1000"/>
              <a:buNone/>
              <a:defRPr sz="1000"/>
            </a:lvl2pPr>
            <a:lvl3pPr lvl="2" rtl="0">
              <a:lnSpc>
                <a:spcPct val="90000"/>
              </a:lnSpc>
              <a:spcBef>
                <a:spcPts val="300"/>
              </a:spcBef>
              <a:spcAft>
                <a:spcPts val="0"/>
              </a:spcAft>
              <a:buSzPts val="1000"/>
              <a:buNone/>
              <a:defRPr sz="1000"/>
            </a:lvl3pPr>
            <a:lvl4pPr lvl="3" rtl="0">
              <a:lnSpc>
                <a:spcPct val="90000"/>
              </a:lnSpc>
              <a:spcBef>
                <a:spcPts val="300"/>
              </a:spcBef>
              <a:spcAft>
                <a:spcPts val="0"/>
              </a:spcAft>
              <a:buSzPts val="1000"/>
              <a:buNone/>
              <a:defRPr sz="1000"/>
            </a:lvl4pPr>
            <a:lvl5pPr lvl="4" rtl="0">
              <a:lnSpc>
                <a:spcPct val="90000"/>
              </a:lnSpc>
              <a:spcBef>
                <a:spcPts val="300"/>
              </a:spcBef>
              <a:spcAft>
                <a:spcPts val="0"/>
              </a:spcAft>
              <a:buSzPts val="1000"/>
              <a:buNone/>
              <a:defRPr sz="1000"/>
            </a:lvl5pPr>
            <a:lvl6pPr lvl="5" rtl="0">
              <a:lnSpc>
                <a:spcPct val="90000"/>
              </a:lnSpc>
              <a:spcBef>
                <a:spcPts val="300"/>
              </a:spcBef>
              <a:spcAft>
                <a:spcPts val="0"/>
              </a:spcAft>
              <a:buSzPts val="1000"/>
              <a:buNone/>
              <a:defRPr sz="1000"/>
            </a:lvl6pPr>
            <a:lvl7pPr lvl="6" rtl="0">
              <a:lnSpc>
                <a:spcPct val="90000"/>
              </a:lnSpc>
              <a:spcBef>
                <a:spcPts val="300"/>
              </a:spcBef>
              <a:spcAft>
                <a:spcPts val="0"/>
              </a:spcAft>
              <a:buSzPts val="1000"/>
              <a:buNone/>
              <a:defRPr sz="1000"/>
            </a:lvl7pPr>
            <a:lvl8pPr lvl="7" rtl="0">
              <a:lnSpc>
                <a:spcPct val="90000"/>
              </a:lnSpc>
              <a:spcBef>
                <a:spcPts val="300"/>
              </a:spcBef>
              <a:spcAft>
                <a:spcPts val="0"/>
              </a:spcAft>
              <a:buSzPts val="1000"/>
              <a:buNone/>
              <a:defRPr sz="1000"/>
            </a:lvl8pPr>
            <a:lvl9pPr lvl="8" rtl="0">
              <a:lnSpc>
                <a:spcPct val="90000"/>
              </a:lnSpc>
              <a:spcBef>
                <a:spcPts val="300"/>
              </a:spcBef>
              <a:spcAft>
                <a:spcPts val="300"/>
              </a:spcAft>
              <a:buSzPts val="1000"/>
              <a:buNone/>
              <a:defRPr sz="1000"/>
            </a:lvl9pPr>
          </a:lstStyle>
          <a:p>
            <a:endParaRPr/>
          </a:p>
        </p:txBody>
      </p:sp>
      <p:sp>
        <p:nvSpPr>
          <p:cNvPr id="668" name="Google Shape;668;p65"/>
          <p:cNvSpPr>
            <a:spLocks noGrp="1"/>
          </p:cNvSpPr>
          <p:nvPr>
            <p:ph type="pic" idx="3"/>
          </p:nvPr>
        </p:nvSpPr>
        <p:spPr>
          <a:xfrm>
            <a:off x="571500" y="1906300"/>
            <a:ext cx="1894200" cy="1894200"/>
          </a:xfrm>
          <a:prstGeom prst="ellipse">
            <a:avLst/>
          </a:prstGeom>
          <a:noFill/>
          <a:ln>
            <a:noFill/>
          </a:ln>
        </p:spPr>
      </p:sp>
      <p:sp>
        <p:nvSpPr>
          <p:cNvPr id="669" name="Google Shape;669;p65"/>
          <p:cNvSpPr>
            <a:spLocks noGrp="1"/>
          </p:cNvSpPr>
          <p:nvPr>
            <p:ph type="pic" idx="4"/>
          </p:nvPr>
        </p:nvSpPr>
        <p:spPr>
          <a:xfrm>
            <a:off x="2857825" y="1906300"/>
            <a:ext cx="1894200" cy="1894200"/>
          </a:xfrm>
          <a:prstGeom prst="ellipse">
            <a:avLst/>
          </a:prstGeom>
          <a:noFill/>
          <a:ln>
            <a:noFill/>
          </a:ln>
        </p:spPr>
      </p:sp>
      <p:sp>
        <p:nvSpPr>
          <p:cNvPr id="670" name="Google Shape;670;p65"/>
          <p:cNvSpPr>
            <a:spLocks noGrp="1"/>
          </p:cNvSpPr>
          <p:nvPr>
            <p:ph type="pic" idx="5"/>
          </p:nvPr>
        </p:nvSpPr>
        <p:spPr>
          <a:xfrm>
            <a:off x="5144150" y="1906300"/>
            <a:ext cx="1894200" cy="1894200"/>
          </a:xfrm>
          <a:prstGeom prst="ellipse">
            <a:avLst/>
          </a:prstGeom>
          <a:noFill/>
          <a:ln>
            <a:noFill/>
          </a:ln>
        </p:spPr>
      </p:sp>
      <p:sp>
        <p:nvSpPr>
          <p:cNvPr id="671" name="Google Shape;671;p65"/>
          <p:cNvSpPr>
            <a:spLocks noGrp="1"/>
          </p:cNvSpPr>
          <p:nvPr>
            <p:ph type="pic" idx="6"/>
          </p:nvPr>
        </p:nvSpPr>
        <p:spPr>
          <a:xfrm>
            <a:off x="7430475" y="1906300"/>
            <a:ext cx="1894200" cy="1894200"/>
          </a:xfrm>
          <a:prstGeom prst="ellipse">
            <a:avLst/>
          </a:prstGeom>
          <a:noFill/>
          <a:ln>
            <a:noFill/>
          </a:ln>
        </p:spPr>
      </p:sp>
      <p:sp>
        <p:nvSpPr>
          <p:cNvPr id="672" name="Google Shape;672;p65"/>
          <p:cNvSpPr>
            <a:spLocks noGrp="1"/>
          </p:cNvSpPr>
          <p:nvPr>
            <p:ph type="pic" idx="7"/>
          </p:nvPr>
        </p:nvSpPr>
        <p:spPr>
          <a:xfrm>
            <a:off x="9716800" y="1906300"/>
            <a:ext cx="1894200" cy="1894200"/>
          </a:xfrm>
          <a:prstGeom prst="ellipse">
            <a:avLst/>
          </a:prstGeom>
          <a:noFill/>
          <a:ln>
            <a:noFill/>
          </a:ln>
        </p:spPr>
      </p:sp>
      <p:sp>
        <p:nvSpPr>
          <p:cNvPr id="673" name="Google Shape;673;p65"/>
          <p:cNvSpPr txBox="1">
            <a:spLocks noGrp="1"/>
          </p:cNvSpPr>
          <p:nvPr>
            <p:ph type="body" idx="8"/>
          </p:nvPr>
        </p:nvSpPr>
        <p:spPr>
          <a:xfrm>
            <a:off x="576072" y="4059936"/>
            <a:ext cx="1892700" cy="2157900"/>
          </a:xfrm>
          <a:prstGeom prst="rect">
            <a:avLst/>
          </a:prstGeom>
          <a:noFill/>
          <a:ln>
            <a:noFill/>
          </a:ln>
        </p:spPr>
        <p:txBody>
          <a:bodyPr spcFirstLastPara="1" wrap="square" lIns="0" tIns="0" rIns="0" bIns="0" anchor="t" anchorCtr="0">
            <a:noAutofit/>
          </a:bodyPr>
          <a:lstStyle>
            <a:lvl1pPr marL="457200" marR="0" lvl="0" indent="-317500" algn="ctr" rtl="0">
              <a:lnSpc>
                <a:spcPct val="103000"/>
              </a:lnSpc>
              <a:spcBef>
                <a:spcPts val="550"/>
              </a:spcBef>
              <a:spcAft>
                <a:spcPts val="0"/>
              </a:spcAft>
              <a:buClr>
                <a:schemeClr val="accent2"/>
              </a:buClr>
              <a:buSzPts val="1400"/>
              <a:buFont typeface="Arial"/>
              <a:buChar char="●"/>
              <a:defRPr sz="1400" b="0" i="0" u="none" strike="noStrike" cap="none">
                <a:solidFill>
                  <a:schemeClr val="accent2"/>
                </a:solidFill>
                <a:latin typeface="Salesforce Sans"/>
                <a:ea typeface="Salesforce Sans"/>
                <a:cs typeface="Salesforce Sans"/>
                <a:sym typeface="Salesforce Sans"/>
              </a:defRPr>
            </a:lvl1pPr>
            <a:lvl2pPr marL="914400" marR="0" lvl="1" indent="-304800" algn="ctr" rtl="0">
              <a:lnSpc>
                <a:spcPct val="93000"/>
              </a:lnSpc>
              <a:spcBef>
                <a:spcPts val="900"/>
              </a:spcBef>
              <a:spcAft>
                <a:spcPts val="0"/>
              </a:spcAft>
              <a:buClr>
                <a:schemeClr val="accent2"/>
              </a:buClr>
              <a:buSzPts val="1200"/>
              <a:buFont typeface="Arial"/>
              <a:buChar char="○"/>
              <a:defRPr sz="1200" b="0" i="0" u="none" strike="noStrike" cap="none">
                <a:solidFill>
                  <a:schemeClr val="accent2"/>
                </a:solidFill>
                <a:latin typeface="Salesforce Sans"/>
                <a:ea typeface="Salesforce Sans"/>
                <a:cs typeface="Salesforce Sans"/>
                <a:sym typeface="Salesforce Sans"/>
              </a:defRPr>
            </a:lvl2pPr>
            <a:lvl3pPr marL="1371600" marR="0" lvl="2" indent="-292100" algn="ctr" rtl="0">
              <a:lnSpc>
                <a:spcPct val="93000"/>
              </a:lnSpc>
              <a:spcBef>
                <a:spcPts val="1200"/>
              </a:spcBef>
              <a:spcAft>
                <a:spcPts val="0"/>
              </a:spcAft>
              <a:buClr>
                <a:schemeClr val="accent2"/>
              </a:buClr>
              <a:buSzPts val="1000"/>
              <a:buFont typeface="Arial"/>
              <a:buChar char="■"/>
              <a:defRPr sz="1000" b="0" i="0" u="none" strike="noStrike" cap="none">
                <a:solidFill>
                  <a:schemeClr val="accent2"/>
                </a:solidFill>
                <a:latin typeface="Salesforce Sans"/>
                <a:ea typeface="Salesforce Sans"/>
                <a:cs typeface="Salesforce Sans"/>
                <a:sym typeface="Salesforce Sans"/>
              </a:defRPr>
            </a:lvl3pPr>
            <a:lvl4pPr marL="1828800" marR="0" lvl="3" indent="-279400" algn="ctr" rtl="0">
              <a:lnSpc>
                <a:spcPct val="93000"/>
              </a:lnSpc>
              <a:spcBef>
                <a:spcPts val="1200"/>
              </a:spcBef>
              <a:spcAft>
                <a:spcPts val="0"/>
              </a:spcAft>
              <a:buClr>
                <a:schemeClr val="accent2"/>
              </a:buClr>
              <a:buSzPts val="800"/>
              <a:buFont typeface="Arial"/>
              <a:buChar char="●"/>
              <a:defRPr sz="800" b="0" i="0" u="none" strike="noStrike" cap="none">
                <a:solidFill>
                  <a:schemeClr val="accent2"/>
                </a:solidFill>
                <a:latin typeface="Salesforce Sans"/>
                <a:ea typeface="Salesforce Sans"/>
                <a:cs typeface="Salesforce Sans"/>
                <a:sym typeface="Salesforce Sans"/>
              </a:defRPr>
            </a:lvl4pPr>
            <a:lvl5pPr marL="2286000" marR="0" lvl="4" indent="-279400" algn="ctr" rtl="0">
              <a:lnSpc>
                <a:spcPct val="103000"/>
              </a:lnSpc>
              <a:spcBef>
                <a:spcPts val="900"/>
              </a:spcBef>
              <a:spcAft>
                <a:spcPts val="0"/>
              </a:spcAft>
              <a:buClr>
                <a:schemeClr val="accent2"/>
              </a:buClr>
              <a:buSzPts val="800"/>
              <a:buChar char="○"/>
              <a:defRPr sz="1400" i="0" u="none" strike="noStrike" cap="none">
                <a:solidFill>
                  <a:schemeClr val="accent2"/>
                </a:solidFill>
                <a:latin typeface="Salesforce Sans"/>
                <a:ea typeface="Salesforce Sans"/>
                <a:cs typeface="Salesforce Sans"/>
                <a:sym typeface="Salesforce Sans"/>
              </a:defRPr>
            </a:lvl5pPr>
            <a:lvl6pPr marL="2743200" marR="0" lvl="5"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6pPr>
            <a:lvl7pPr marL="3200400" marR="0" lvl="6"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7pPr>
            <a:lvl8pPr marL="3657600" marR="0" lvl="7"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8pPr>
            <a:lvl9pPr marL="4114800" marR="0" lvl="8" indent="-317500" algn="ctr" rtl="0">
              <a:lnSpc>
                <a:spcPct val="103000"/>
              </a:lnSpc>
              <a:spcBef>
                <a:spcPts val="575"/>
              </a:spcBef>
              <a:spcAft>
                <a:spcPts val="575"/>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9pPr>
          </a:lstStyle>
          <a:p>
            <a:endParaRPr/>
          </a:p>
        </p:txBody>
      </p:sp>
      <p:sp>
        <p:nvSpPr>
          <p:cNvPr id="674" name="Google Shape;674;p65"/>
          <p:cNvSpPr txBox="1">
            <a:spLocks noGrp="1"/>
          </p:cNvSpPr>
          <p:nvPr>
            <p:ph type="body" idx="9"/>
          </p:nvPr>
        </p:nvSpPr>
        <p:spPr>
          <a:xfrm>
            <a:off x="2862072" y="4059936"/>
            <a:ext cx="1892700" cy="2157900"/>
          </a:xfrm>
          <a:prstGeom prst="rect">
            <a:avLst/>
          </a:prstGeom>
          <a:noFill/>
          <a:ln>
            <a:noFill/>
          </a:ln>
        </p:spPr>
        <p:txBody>
          <a:bodyPr spcFirstLastPara="1" wrap="square" lIns="0" tIns="0" rIns="0" bIns="0" anchor="t" anchorCtr="0">
            <a:noAutofit/>
          </a:bodyPr>
          <a:lstStyle>
            <a:lvl1pPr marL="457200" marR="0" lvl="0" indent="-317500" algn="ctr" rtl="0">
              <a:lnSpc>
                <a:spcPct val="103000"/>
              </a:lnSpc>
              <a:spcBef>
                <a:spcPts val="550"/>
              </a:spcBef>
              <a:spcAft>
                <a:spcPts val="0"/>
              </a:spcAft>
              <a:buClr>
                <a:schemeClr val="accent2"/>
              </a:buClr>
              <a:buSzPts val="1400"/>
              <a:buFont typeface="Arial"/>
              <a:buChar char="●"/>
              <a:defRPr sz="1400" b="0" i="0" u="none" strike="noStrike" cap="none">
                <a:solidFill>
                  <a:schemeClr val="accent2"/>
                </a:solidFill>
                <a:latin typeface="Salesforce Sans"/>
                <a:ea typeface="Salesforce Sans"/>
                <a:cs typeface="Salesforce Sans"/>
                <a:sym typeface="Salesforce Sans"/>
              </a:defRPr>
            </a:lvl1pPr>
            <a:lvl2pPr marL="914400" marR="0" lvl="1" indent="-304800" algn="ctr" rtl="0">
              <a:lnSpc>
                <a:spcPct val="93000"/>
              </a:lnSpc>
              <a:spcBef>
                <a:spcPts val="900"/>
              </a:spcBef>
              <a:spcAft>
                <a:spcPts val="0"/>
              </a:spcAft>
              <a:buClr>
                <a:schemeClr val="accent2"/>
              </a:buClr>
              <a:buSzPts val="1200"/>
              <a:buFont typeface="Arial"/>
              <a:buChar char="○"/>
              <a:defRPr sz="1200" b="0" i="0" u="none" strike="noStrike" cap="none">
                <a:solidFill>
                  <a:schemeClr val="accent2"/>
                </a:solidFill>
                <a:latin typeface="Salesforce Sans"/>
                <a:ea typeface="Salesforce Sans"/>
                <a:cs typeface="Salesforce Sans"/>
                <a:sym typeface="Salesforce Sans"/>
              </a:defRPr>
            </a:lvl2pPr>
            <a:lvl3pPr marL="1371600" marR="0" lvl="2" indent="-292100" algn="ctr" rtl="0">
              <a:lnSpc>
                <a:spcPct val="93000"/>
              </a:lnSpc>
              <a:spcBef>
                <a:spcPts val="1200"/>
              </a:spcBef>
              <a:spcAft>
                <a:spcPts val="0"/>
              </a:spcAft>
              <a:buClr>
                <a:schemeClr val="accent2"/>
              </a:buClr>
              <a:buSzPts val="1000"/>
              <a:buFont typeface="Arial"/>
              <a:buChar char="■"/>
              <a:defRPr sz="1000" b="0" i="0" u="none" strike="noStrike" cap="none">
                <a:solidFill>
                  <a:schemeClr val="accent2"/>
                </a:solidFill>
                <a:latin typeface="Salesforce Sans"/>
                <a:ea typeface="Salesforce Sans"/>
                <a:cs typeface="Salesforce Sans"/>
                <a:sym typeface="Salesforce Sans"/>
              </a:defRPr>
            </a:lvl3pPr>
            <a:lvl4pPr marL="1828800" marR="0" lvl="3" indent="-279400" algn="ctr" rtl="0">
              <a:lnSpc>
                <a:spcPct val="93000"/>
              </a:lnSpc>
              <a:spcBef>
                <a:spcPts val="1200"/>
              </a:spcBef>
              <a:spcAft>
                <a:spcPts val="0"/>
              </a:spcAft>
              <a:buClr>
                <a:schemeClr val="accent2"/>
              </a:buClr>
              <a:buSzPts val="800"/>
              <a:buFont typeface="Arial"/>
              <a:buChar char="●"/>
              <a:defRPr sz="800" b="0" i="0" u="none" strike="noStrike" cap="none">
                <a:solidFill>
                  <a:schemeClr val="accent2"/>
                </a:solidFill>
                <a:latin typeface="Salesforce Sans"/>
                <a:ea typeface="Salesforce Sans"/>
                <a:cs typeface="Salesforce Sans"/>
                <a:sym typeface="Salesforce Sans"/>
              </a:defRPr>
            </a:lvl4pPr>
            <a:lvl5pPr marL="2286000" marR="0" lvl="4" indent="-279400" algn="ctr" rtl="0">
              <a:lnSpc>
                <a:spcPct val="103000"/>
              </a:lnSpc>
              <a:spcBef>
                <a:spcPts val="900"/>
              </a:spcBef>
              <a:spcAft>
                <a:spcPts val="0"/>
              </a:spcAft>
              <a:buClr>
                <a:schemeClr val="accent2"/>
              </a:buClr>
              <a:buSzPts val="800"/>
              <a:buChar char="○"/>
              <a:defRPr sz="1400" i="0" u="none" strike="noStrike" cap="none">
                <a:solidFill>
                  <a:schemeClr val="accent2"/>
                </a:solidFill>
                <a:latin typeface="Salesforce Sans"/>
                <a:ea typeface="Salesforce Sans"/>
                <a:cs typeface="Salesforce Sans"/>
                <a:sym typeface="Salesforce Sans"/>
              </a:defRPr>
            </a:lvl5pPr>
            <a:lvl6pPr marL="2743200" marR="0" lvl="5"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6pPr>
            <a:lvl7pPr marL="3200400" marR="0" lvl="6"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7pPr>
            <a:lvl8pPr marL="3657600" marR="0" lvl="7"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8pPr>
            <a:lvl9pPr marL="4114800" marR="0" lvl="8" indent="-317500" algn="ctr" rtl="0">
              <a:lnSpc>
                <a:spcPct val="103000"/>
              </a:lnSpc>
              <a:spcBef>
                <a:spcPts val="575"/>
              </a:spcBef>
              <a:spcAft>
                <a:spcPts val="575"/>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9pPr>
          </a:lstStyle>
          <a:p>
            <a:endParaRPr/>
          </a:p>
        </p:txBody>
      </p:sp>
      <p:sp>
        <p:nvSpPr>
          <p:cNvPr id="675" name="Google Shape;675;p65"/>
          <p:cNvSpPr txBox="1">
            <a:spLocks noGrp="1"/>
          </p:cNvSpPr>
          <p:nvPr>
            <p:ph type="body" idx="13"/>
          </p:nvPr>
        </p:nvSpPr>
        <p:spPr>
          <a:xfrm>
            <a:off x="5148072" y="4059936"/>
            <a:ext cx="1892700" cy="2157900"/>
          </a:xfrm>
          <a:prstGeom prst="rect">
            <a:avLst/>
          </a:prstGeom>
          <a:noFill/>
          <a:ln>
            <a:noFill/>
          </a:ln>
        </p:spPr>
        <p:txBody>
          <a:bodyPr spcFirstLastPara="1" wrap="square" lIns="0" tIns="0" rIns="0" bIns="0" anchor="t" anchorCtr="0">
            <a:noAutofit/>
          </a:bodyPr>
          <a:lstStyle>
            <a:lvl1pPr marL="457200" marR="0" lvl="0" indent="-317500" algn="ctr" rtl="0">
              <a:lnSpc>
                <a:spcPct val="103000"/>
              </a:lnSpc>
              <a:spcBef>
                <a:spcPts val="550"/>
              </a:spcBef>
              <a:spcAft>
                <a:spcPts val="0"/>
              </a:spcAft>
              <a:buClr>
                <a:schemeClr val="accent2"/>
              </a:buClr>
              <a:buSzPts val="1400"/>
              <a:buFont typeface="Arial"/>
              <a:buChar char="●"/>
              <a:defRPr sz="1400" b="0" i="0" u="none" strike="noStrike" cap="none">
                <a:solidFill>
                  <a:schemeClr val="accent2"/>
                </a:solidFill>
                <a:latin typeface="Salesforce Sans"/>
                <a:ea typeface="Salesforce Sans"/>
                <a:cs typeface="Salesforce Sans"/>
                <a:sym typeface="Salesforce Sans"/>
              </a:defRPr>
            </a:lvl1pPr>
            <a:lvl2pPr marL="914400" marR="0" lvl="1" indent="-304800" algn="ctr" rtl="0">
              <a:lnSpc>
                <a:spcPct val="93000"/>
              </a:lnSpc>
              <a:spcBef>
                <a:spcPts val="900"/>
              </a:spcBef>
              <a:spcAft>
                <a:spcPts val="0"/>
              </a:spcAft>
              <a:buClr>
                <a:schemeClr val="accent2"/>
              </a:buClr>
              <a:buSzPts val="1200"/>
              <a:buFont typeface="Arial"/>
              <a:buChar char="○"/>
              <a:defRPr sz="1200" b="0" i="0" u="none" strike="noStrike" cap="none">
                <a:solidFill>
                  <a:schemeClr val="accent2"/>
                </a:solidFill>
                <a:latin typeface="Salesforce Sans"/>
                <a:ea typeface="Salesforce Sans"/>
                <a:cs typeface="Salesforce Sans"/>
                <a:sym typeface="Salesforce Sans"/>
              </a:defRPr>
            </a:lvl2pPr>
            <a:lvl3pPr marL="1371600" marR="0" lvl="2" indent="-292100" algn="ctr" rtl="0">
              <a:lnSpc>
                <a:spcPct val="93000"/>
              </a:lnSpc>
              <a:spcBef>
                <a:spcPts val="1200"/>
              </a:spcBef>
              <a:spcAft>
                <a:spcPts val="0"/>
              </a:spcAft>
              <a:buClr>
                <a:schemeClr val="accent2"/>
              </a:buClr>
              <a:buSzPts val="1000"/>
              <a:buFont typeface="Arial"/>
              <a:buChar char="■"/>
              <a:defRPr sz="1000" b="0" i="0" u="none" strike="noStrike" cap="none">
                <a:solidFill>
                  <a:schemeClr val="accent2"/>
                </a:solidFill>
                <a:latin typeface="Salesforce Sans"/>
                <a:ea typeface="Salesforce Sans"/>
                <a:cs typeface="Salesforce Sans"/>
                <a:sym typeface="Salesforce Sans"/>
              </a:defRPr>
            </a:lvl3pPr>
            <a:lvl4pPr marL="1828800" marR="0" lvl="3" indent="-279400" algn="ctr" rtl="0">
              <a:lnSpc>
                <a:spcPct val="93000"/>
              </a:lnSpc>
              <a:spcBef>
                <a:spcPts val="1200"/>
              </a:spcBef>
              <a:spcAft>
                <a:spcPts val="0"/>
              </a:spcAft>
              <a:buClr>
                <a:schemeClr val="accent2"/>
              </a:buClr>
              <a:buSzPts val="800"/>
              <a:buFont typeface="Arial"/>
              <a:buChar char="●"/>
              <a:defRPr sz="800" b="0" i="0" u="none" strike="noStrike" cap="none">
                <a:solidFill>
                  <a:schemeClr val="accent2"/>
                </a:solidFill>
                <a:latin typeface="Salesforce Sans"/>
                <a:ea typeface="Salesforce Sans"/>
                <a:cs typeface="Salesforce Sans"/>
                <a:sym typeface="Salesforce Sans"/>
              </a:defRPr>
            </a:lvl4pPr>
            <a:lvl5pPr marL="2286000" marR="0" lvl="4" indent="-279400" algn="ctr" rtl="0">
              <a:lnSpc>
                <a:spcPct val="103000"/>
              </a:lnSpc>
              <a:spcBef>
                <a:spcPts val="900"/>
              </a:spcBef>
              <a:spcAft>
                <a:spcPts val="0"/>
              </a:spcAft>
              <a:buClr>
                <a:schemeClr val="accent2"/>
              </a:buClr>
              <a:buSzPts val="800"/>
              <a:buChar char="○"/>
              <a:defRPr sz="1400" i="0" u="none" strike="noStrike" cap="none">
                <a:solidFill>
                  <a:schemeClr val="accent2"/>
                </a:solidFill>
                <a:latin typeface="Salesforce Sans"/>
                <a:ea typeface="Salesforce Sans"/>
                <a:cs typeface="Salesforce Sans"/>
                <a:sym typeface="Salesforce Sans"/>
              </a:defRPr>
            </a:lvl5pPr>
            <a:lvl6pPr marL="2743200" marR="0" lvl="5"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6pPr>
            <a:lvl7pPr marL="3200400" marR="0" lvl="6"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7pPr>
            <a:lvl8pPr marL="3657600" marR="0" lvl="7"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8pPr>
            <a:lvl9pPr marL="4114800" marR="0" lvl="8" indent="-317500" algn="ctr" rtl="0">
              <a:lnSpc>
                <a:spcPct val="103000"/>
              </a:lnSpc>
              <a:spcBef>
                <a:spcPts val="575"/>
              </a:spcBef>
              <a:spcAft>
                <a:spcPts val="575"/>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9pPr>
          </a:lstStyle>
          <a:p>
            <a:endParaRPr/>
          </a:p>
        </p:txBody>
      </p:sp>
      <p:sp>
        <p:nvSpPr>
          <p:cNvPr id="676" name="Google Shape;676;p65"/>
          <p:cNvSpPr txBox="1">
            <a:spLocks noGrp="1"/>
          </p:cNvSpPr>
          <p:nvPr>
            <p:ph type="body" idx="14"/>
          </p:nvPr>
        </p:nvSpPr>
        <p:spPr>
          <a:xfrm>
            <a:off x="7434072" y="4059936"/>
            <a:ext cx="1892700" cy="2157900"/>
          </a:xfrm>
          <a:prstGeom prst="rect">
            <a:avLst/>
          </a:prstGeom>
          <a:noFill/>
          <a:ln>
            <a:noFill/>
          </a:ln>
        </p:spPr>
        <p:txBody>
          <a:bodyPr spcFirstLastPara="1" wrap="square" lIns="0" tIns="0" rIns="0" bIns="0" anchor="t" anchorCtr="0">
            <a:noAutofit/>
          </a:bodyPr>
          <a:lstStyle>
            <a:lvl1pPr marL="457200" marR="0" lvl="0" indent="-317500" algn="ctr" rtl="0">
              <a:lnSpc>
                <a:spcPct val="103000"/>
              </a:lnSpc>
              <a:spcBef>
                <a:spcPts val="550"/>
              </a:spcBef>
              <a:spcAft>
                <a:spcPts val="0"/>
              </a:spcAft>
              <a:buClr>
                <a:schemeClr val="accent2"/>
              </a:buClr>
              <a:buSzPts val="1400"/>
              <a:buFont typeface="Arial"/>
              <a:buChar char="●"/>
              <a:defRPr sz="1400" b="0" i="0" u="none" strike="noStrike" cap="none">
                <a:solidFill>
                  <a:schemeClr val="accent2"/>
                </a:solidFill>
                <a:latin typeface="Salesforce Sans"/>
                <a:ea typeface="Salesforce Sans"/>
                <a:cs typeface="Salesforce Sans"/>
                <a:sym typeface="Salesforce Sans"/>
              </a:defRPr>
            </a:lvl1pPr>
            <a:lvl2pPr marL="914400" marR="0" lvl="1" indent="-304800" algn="ctr" rtl="0">
              <a:lnSpc>
                <a:spcPct val="93000"/>
              </a:lnSpc>
              <a:spcBef>
                <a:spcPts val="900"/>
              </a:spcBef>
              <a:spcAft>
                <a:spcPts val="0"/>
              </a:spcAft>
              <a:buClr>
                <a:schemeClr val="accent2"/>
              </a:buClr>
              <a:buSzPts val="1200"/>
              <a:buFont typeface="Arial"/>
              <a:buChar char="○"/>
              <a:defRPr sz="1200" b="0" i="0" u="none" strike="noStrike" cap="none">
                <a:solidFill>
                  <a:schemeClr val="accent2"/>
                </a:solidFill>
                <a:latin typeface="Salesforce Sans"/>
                <a:ea typeface="Salesforce Sans"/>
                <a:cs typeface="Salesforce Sans"/>
                <a:sym typeface="Salesforce Sans"/>
              </a:defRPr>
            </a:lvl2pPr>
            <a:lvl3pPr marL="1371600" marR="0" lvl="2" indent="-292100" algn="ctr" rtl="0">
              <a:lnSpc>
                <a:spcPct val="93000"/>
              </a:lnSpc>
              <a:spcBef>
                <a:spcPts val="1200"/>
              </a:spcBef>
              <a:spcAft>
                <a:spcPts val="0"/>
              </a:spcAft>
              <a:buClr>
                <a:schemeClr val="accent2"/>
              </a:buClr>
              <a:buSzPts val="1000"/>
              <a:buFont typeface="Arial"/>
              <a:buChar char="■"/>
              <a:defRPr sz="1000" b="0" i="0" u="none" strike="noStrike" cap="none">
                <a:solidFill>
                  <a:schemeClr val="accent2"/>
                </a:solidFill>
                <a:latin typeface="Salesforce Sans"/>
                <a:ea typeface="Salesforce Sans"/>
                <a:cs typeface="Salesforce Sans"/>
                <a:sym typeface="Salesforce Sans"/>
              </a:defRPr>
            </a:lvl3pPr>
            <a:lvl4pPr marL="1828800" marR="0" lvl="3" indent="-279400" algn="ctr" rtl="0">
              <a:lnSpc>
                <a:spcPct val="93000"/>
              </a:lnSpc>
              <a:spcBef>
                <a:spcPts val="1200"/>
              </a:spcBef>
              <a:spcAft>
                <a:spcPts val="0"/>
              </a:spcAft>
              <a:buClr>
                <a:schemeClr val="accent2"/>
              </a:buClr>
              <a:buSzPts val="800"/>
              <a:buFont typeface="Arial"/>
              <a:buChar char="●"/>
              <a:defRPr sz="800" b="0" i="0" u="none" strike="noStrike" cap="none">
                <a:solidFill>
                  <a:schemeClr val="accent2"/>
                </a:solidFill>
                <a:latin typeface="Salesforce Sans"/>
                <a:ea typeface="Salesforce Sans"/>
                <a:cs typeface="Salesforce Sans"/>
                <a:sym typeface="Salesforce Sans"/>
              </a:defRPr>
            </a:lvl4pPr>
            <a:lvl5pPr marL="2286000" marR="0" lvl="4" indent="-279400" algn="ctr" rtl="0">
              <a:lnSpc>
                <a:spcPct val="103000"/>
              </a:lnSpc>
              <a:spcBef>
                <a:spcPts val="900"/>
              </a:spcBef>
              <a:spcAft>
                <a:spcPts val="0"/>
              </a:spcAft>
              <a:buClr>
                <a:schemeClr val="accent2"/>
              </a:buClr>
              <a:buSzPts val="800"/>
              <a:buChar char="○"/>
              <a:defRPr sz="1400" i="0" u="none" strike="noStrike" cap="none">
                <a:solidFill>
                  <a:schemeClr val="accent2"/>
                </a:solidFill>
                <a:latin typeface="Salesforce Sans"/>
                <a:ea typeface="Salesforce Sans"/>
                <a:cs typeface="Salesforce Sans"/>
                <a:sym typeface="Salesforce Sans"/>
              </a:defRPr>
            </a:lvl5pPr>
            <a:lvl6pPr marL="2743200" marR="0" lvl="5"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6pPr>
            <a:lvl7pPr marL="3200400" marR="0" lvl="6"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7pPr>
            <a:lvl8pPr marL="3657600" marR="0" lvl="7"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8pPr>
            <a:lvl9pPr marL="4114800" marR="0" lvl="8" indent="-317500" algn="ctr" rtl="0">
              <a:lnSpc>
                <a:spcPct val="103000"/>
              </a:lnSpc>
              <a:spcBef>
                <a:spcPts val="575"/>
              </a:spcBef>
              <a:spcAft>
                <a:spcPts val="575"/>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9pPr>
          </a:lstStyle>
          <a:p>
            <a:endParaRPr/>
          </a:p>
        </p:txBody>
      </p:sp>
      <p:sp>
        <p:nvSpPr>
          <p:cNvPr id="677" name="Google Shape;677;p65"/>
          <p:cNvSpPr txBox="1">
            <a:spLocks noGrp="1"/>
          </p:cNvSpPr>
          <p:nvPr>
            <p:ph type="body" idx="15"/>
          </p:nvPr>
        </p:nvSpPr>
        <p:spPr>
          <a:xfrm>
            <a:off x="9579972" y="4090411"/>
            <a:ext cx="1892700" cy="2157900"/>
          </a:xfrm>
          <a:prstGeom prst="rect">
            <a:avLst/>
          </a:prstGeom>
          <a:noFill/>
          <a:ln>
            <a:noFill/>
          </a:ln>
        </p:spPr>
        <p:txBody>
          <a:bodyPr spcFirstLastPara="1" wrap="square" lIns="0" tIns="0" rIns="0" bIns="0" anchor="t" anchorCtr="0">
            <a:noAutofit/>
          </a:bodyPr>
          <a:lstStyle>
            <a:lvl1pPr marL="457200" marR="0" lvl="0" indent="-317500" algn="ctr" rtl="0">
              <a:lnSpc>
                <a:spcPct val="103000"/>
              </a:lnSpc>
              <a:spcBef>
                <a:spcPts val="550"/>
              </a:spcBef>
              <a:spcAft>
                <a:spcPts val="0"/>
              </a:spcAft>
              <a:buClr>
                <a:schemeClr val="accent2"/>
              </a:buClr>
              <a:buSzPts val="1400"/>
              <a:buFont typeface="Arial"/>
              <a:buChar char="●"/>
              <a:defRPr sz="1400" b="0" i="0" u="none" strike="noStrike" cap="none">
                <a:solidFill>
                  <a:schemeClr val="accent2"/>
                </a:solidFill>
                <a:latin typeface="Salesforce Sans"/>
                <a:ea typeface="Salesforce Sans"/>
                <a:cs typeface="Salesforce Sans"/>
                <a:sym typeface="Salesforce Sans"/>
              </a:defRPr>
            </a:lvl1pPr>
            <a:lvl2pPr marL="914400" marR="0" lvl="1" indent="-304800" algn="ctr" rtl="0">
              <a:lnSpc>
                <a:spcPct val="93000"/>
              </a:lnSpc>
              <a:spcBef>
                <a:spcPts val="900"/>
              </a:spcBef>
              <a:spcAft>
                <a:spcPts val="0"/>
              </a:spcAft>
              <a:buClr>
                <a:schemeClr val="accent2"/>
              </a:buClr>
              <a:buSzPts val="1200"/>
              <a:buFont typeface="Arial"/>
              <a:buChar char="○"/>
              <a:defRPr sz="1200" b="0" i="0" u="none" strike="noStrike" cap="none">
                <a:solidFill>
                  <a:schemeClr val="accent2"/>
                </a:solidFill>
                <a:latin typeface="Salesforce Sans"/>
                <a:ea typeface="Salesforce Sans"/>
                <a:cs typeface="Salesforce Sans"/>
                <a:sym typeface="Salesforce Sans"/>
              </a:defRPr>
            </a:lvl2pPr>
            <a:lvl3pPr marL="1371600" marR="0" lvl="2" indent="-292100" algn="ctr" rtl="0">
              <a:lnSpc>
                <a:spcPct val="93000"/>
              </a:lnSpc>
              <a:spcBef>
                <a:spcPts val="1200"/>
              </a:spcBef>
              <a:spcAft>
                <a:spcPts val="0"/>
              </a:spcAft>
              <a:buClr>
                <a:schemeClr val="accent2"/>
              </a:buClr>
              <a:buSzPts val="1000"/>
              <a:buFont typeface="Arial"/>
              <a:buChar char="■"/>
              <a:defRPr sz="1000" b="0" i="0" u="none" strike="noStrike" cap="none">
                <a:solidFill>
                  <a:schemeClr val="accent2"/>
                </a:solidFill>
                <a:latin typeface="Salesforce Sans"/>
                <a:ea typeface="Salesforce Sans"/>
                <a:cs typeface="Salesforce Sans"/>
                <a:sym typeface="Salesforce Sans"/>
              </a:defRPr>
            </a:lvl3pPr>
            <a:lvl4pPr marL="1828800" marR="0" lvl="3" indent="-279400" algn="ctr" rtl="0">
              <a:lnSpc>
                <a:spcPct val="93000"/>
              </a:lnSpc>
              <a:spcBef>
                <a:spcPts val="1200"/>
              </a:spcBef>
              <a:spcAft>
                <a:spcPts val="0"/>
              </a:spcAft>
              <a:buClr>
                <a:schemeClr val="accent2"/>
              </a:buClr>
              <a:buSzPts val="800"/>
              <a:buFont typeface="Arial"/>
              <a:buChar char="●"/>
              <a:defRPr sz="800" b="0" i="0" u="none" strike="noStrike" cap="none">
                <a:solidFill>
                  <a:schemeClr val="accent2"/>
                </a:solidFill>
                <a:latin typeface="Salesforce Sans"/>
                <a:ea typeface="Salesforce Sans"/>
                <a:cs typeface="Salesforce Sans"/>
                <a:sym typeface="Salesforce Sans"/>
              </a:defRPr>
            </a:lvl4pPr>
            <a:lvl5pPr marL="2286000" marR="0" lvl="4" indent="-279400" algn="ctr" rtl="0">
              <a:lnSpc>
                <a:spcPct val="103000"/>
              </a:lnSpc>
              <a:spcBef>
                <a:spcPts val="900"/>
              </a:spcBef>
              <a:spcAft>
                <a:spcPts val="0"/>
              </a:spcAft>
              <a:buClr>
                <a:schemeClr val="accent2"/>
              </a:buClr>
              <a:buSzPts val="800"/>
              <a:buChar char="○"/>
              <a:defRPr sz="1400" i="0" u="none" strike="noStrike" cap="none">
                <a:solidFill>
                  <a:schemeClr val="accent2"/>
                </a:solidFill>
                <a:latin typeface="Salesforce Sans"/>
                <a:ea typeface="Salesforce Sans"/>
                <a:cs typeface="Salesforce Sans"/>
                <a:sym typeface="Salesforce Sans"/>
              </a:defRPr>
            </a:lvl5pPr>
            <a:lvl6pPr marL="2743200" marR="0" lvl="5"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6pPr>
            <a:lvl7pPr marL="3200400" marR="0" lvl="6"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7pPr>
            <a:lvl8pPr marL="3657600" marR="0" lvl="7" indent="-317500" algn="ctr" rtl="0">
              <a:lnSpc>
                <a:spcPct val="103000"/>
              </a:lnSpc>
              <a:spcBef>
                <a:spcPts val="575"/>
              </a:spcBef>
              <a:spcAft>
                <a:spcPts val="0"/>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8pPr>
            <a:lvl9pPr marL="4114800" marR="0" lvl="8" indent="-317500" algn="ctr" rtl="0">
              <a:lnSpc>
                <a:spcPct val="103000"/>
              </a:lnSpc>
              <a:spcBef>
                <a:spcPts val="575"/>
              </a:spcBef>
              <a:spcAft>
                <a:spcPts val="575"/>
              </a:spcAft>
              <a:buClr>
                <a:schemeClr val="accent2"/>
              </a:buClr>
              <a:buSzPts val="1400"/>
              <a:buChar char="■"/>
              <a:defRPr sz="1400" i="0" u="none" strike="noStrike" cap="none">
                <a:solidFill>
                  <a:schemeClr val="accent2"/>
                </a:solidFill>
                <a:latin typeface="Salesforce Sans"/>
                <a:ea typeface="Salesforce Sans"/>
                <a:cs typeface="Salesforce Sans"/>
                <a:sym typeface="Salesforce Sans"/>
              </a:defRPr>
            </a:lvl9pPr>
          </a:lstStyle>
          <a:p>
            <a:endParaRPr/>
          </a:p>
        </p:txBody>
      </p:sp>
      <p:pic>
        <p:nvPicPr>
          <p:cNvPr id="678" name="Google Shape;678;p65"/>
          <p:cNvPicPr preferRelativeResize="0"/>
          <p:nvPr/>
        </p:nvPicPr>
        <p:blipFill>
          <a:blip r:embed="rId2">
            <a:alphaModFix/>
          </a:blip>
          <a:stretch>
            <a:fillRect/>
          </a:stretch>
        </p:blipFill>
        <p:spPr>
          <a:xfrm>
            <a:off x="9529702" y="280850"/>
            <a:ext cx="2282700" cy="83453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1 - Panelist Slide - 3-Up Final">
  <p:cSld name="Basic_4_1_1_1_1_1_1_2_1_1_2">
    <p:spTree>
      <p:nvGrpSpPr>
        <p:cNvPr id="1" name="Shape 679"/>
        <p:cNvGrpSpPr/>
        <p:nvPr/>
      </p:nvGrpSpPr>
      <p:grpSpPr>
        <a:xfrm>
          <a:off x="0" y="0"/>
          <a:ext cx="0" cy="0"/>
          <a:chOff x="0" y="0"/>
          <a:chExt cx="0" cy="0"/>
        </a:xfrm>
      </p:grpSpPr>
      <p:sp>
        <p:nvSpPr>
          <p:cNvPr id="680" name="Google Shape;680;p66"/>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1pPr>
            <a:lvl2pPr lvl="1"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2pPr>
            <a:lvl3pPr lvl="2"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3pPr>
            <a:lvl4pPr lvl="3"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4pPr>
            <a:lvl5pPr lvl="4"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5pPr>
            <a:lvl6pPr lvl="5"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6pPr>
            <a:lvl7pPr lvl="6"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7pPr>
            <a:lvl8pPr lvl="7"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8pPr>
            <a:lvl9pPr lvl="8"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9pPr>
          </a:lstStyle>
          <a:p>
            <a:endParaRPr/>
          </a:p>
        </p:txBody>
      </p:sp>
      <p:sp>
        <p:nvSpPr>
          <p:cNvPr id="681" name="Google Shape;681;p66"/>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200"/>
              <a:buNone/>
              <a:defRPr sz="2200">
                <a:solidFill>
                  <a:schemeClr val="accent1"/>
                </a:solidFill>
              </a:defRPr>
            </a:lvl1pPr>
            <a:lvl2pPr lvl="1" rtl="0">
              <a:lnSpc>
                <a:spcPct val="95000"/>
              </a:lnSpc>
              <a:spcBef>
                <a:spcPts val="300"/>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682" name="Google Shape;682;p66"/>
          <p:cNvSpPr txBox="1">
            <a:spLocks noGrp="1"/>
          </p:cNvSpPr>
          <p:nvPr>
            <p:ph type="subTitle" idx="2"/>
          </p:nvPr>
        </p:nvSpPr>
        <p:spPr>
          <a:xfrm>
            <a:off x="576075" y="6446375"/>
            <a:ext cx="7265700" cy="223500"/>
          </a:xfrm>
          <a:prstGeom prst="rect">
            <a:avLst/>
          </a:prstGeom>
        </p:spPr>
        <p:txBody>
          <a:bodyPr spcFirstLastPara="1" wrap="square" lIns="0" tIns="0" rIns="0" bIns="0" anchor="b" anchorCtr="0">
            <a:noAutofit/>
          </a:bodyPr>
          <a:lstStyle>
            <a:lvl1pPr lvl="0" rtl="0">
              <a:lnSpc>
                <a:spcPct val="90000"/>
              </a:lnSpc>
              <a:spcBef>
                <a:spcPts val="0"/>
              </a:spcBef>
              <a:spcAft>
                <a:spcPts val="0"/>
              </a:spcAft>
              <a:buSzPts val="1000"/>
              <a:buNone/>
              <a:defRPr sz="1000"/>
            </a:lvl1pPr>
            <a:lvl2pPr lvl="1" rtl="0">
              <a:lnSpc>
                <a:spcPct val="90000"/>
              </a:lnSpc>
              <a:spcBef>
                <a:spcPts val="300"/>
              </a:spcBef>
              <a:spcAft>
                <a:spcPts val="0"/>
              </a:spcAft>
              <a:buSzPts val="1000"/>
              <a:buNone/>
              <a:defRPr sz="1000"/>
            </a:lvl2pPr>
            <a:lvl3pPr lvl="2" rtl="0">
              <a:lnSpc>
                <a:spcPct val="90000"/>
              </a:lnSpc>
              <a:spcBef>
                <a:spcPts val="300"/>
              </a:spcBef>
              <a:spcAft>
                <a:spcPts val="0"/>
              </a:spcAft>
              <a:buSzPts val="1000"/>
              <a:buNone/>
              <a:defRPr sz="1000"/>
            </a:lvl3pPr>
            <a:lvl4pPr lvl="3" rtl="0">
              <a:lnSpc>
                <a:spcPct val="90000"/>
              </a:lnSpc>
              <a:spcBef>
                <a:spcPts val="300"/>
              </a:spcBef>
              <a:spcAft>
                <a:spcPts val="0"/>
              </a:spcAft>
              <a:buSzPts val="1000"/>
              <a:buNone/>
              <a:defRPr sz="1000"/>
            </a:lvl4pPr>
            <a:lvl5pPr lvl="4" rtl="0">
              <a:lnSpc>
                <a:spcPct val="90000"/>
              </a:lnSpc>
              <a:spcBef>
                <a:spcPts val="300"/>
              </a:spcBef>
              <a:spcAft>
                <a:spcPts val="0"/>
              </a:spcAft>
              <a:buSzPts val="1000"/>
              <a:buNone/>
              <a:defRPr sz="1000"/>
            </a:lvl5pPr>
            <a:lvl6pPr lvl="5" rtl="0">
              <a:lnSpc>
                <a:spcPct val="90000"/>
              </a:lnSpc>
              <a:spcBef>
                <a:spcPts val="300"/>
              </a:spcBef>
              <a:spcAft>
                <a:spcPts val="0"/>
              </a:spcAft>
              <a:buSzPts val="1000"/>
              <a:buNone/>
              <a:defRPr sz="1000"/>
            </a:lvl6pPr>
            <a:lvl7pPr lvl="6" rtl="0">
              <a:lnSpc>
                <a:spcPct val="90000"/>
              </a:lnSpc>
              <a:spcBef>
                <a:spcPts val="300"/>
              </a:spcBef>
              <a:spcAft>
                <a:spcPts val="0"/>
              </a:spcAft>
              <a:buSzPts val="1000"/>
              <a:buNone/>
              <a:defRPr sz="1000"/>
            </a:lvl7pPr>
            <a:lvl8pPr lvl="7" rtl="0">
              <a:lnSpc>
                <a:spcPct val="90000"/>
              </a:lnSpc>
              <a:spcBef>
                <a:spcPts val="300"/>
              </a:spcBef>
              <a:spcAft>
                <a:spcPts val="0"/>
              </a:spcAft>
              <a:buSzPts val="1000"/>
              <a:buNone/>
              <a:defRPr sz="1000"/>
            </a:lvl8pPr>
            <a:lvl9pPr lvl="8" rtl="0">
              <a:lnSpc>
                <a:spcPct val="90000"/>
              </a:lnSpc>
              <a:spcBef>
                <a:spcPts val="300"/>
              </a:spcBef>
              <a:spcAft>
                <a:spcPts val="300"/>
              </a:spcAft>
              <a:buSzPts val="1000"/>
              <a:buNone/>
              <a:defRPr sz="1000"/>
            </a:lvl9pPr>
          </a:lstStyle>
          <a:p>
            <a:endParaRPr/>
          </a:p>
        </p:txBody>
      </p:sp>
      <p:sp>
        <p:nvSpPr>
          <p:cNvPr id="683" name="Google Shape;683;p66"/>
          <p:cNvSpPr txBox="1">
            <a:spLocks noGrp="1"/>
          </p:cNvSpPr>
          <p:nvPr>
            <p:ph type="body" idx="3"/>
          </p:nvPr>
        </p:nvSpPr>
        <p:spPr>
          <a:xfrm>
            <a:off x="4352544" y="4956048"/>
            <a:ext cx="3483900" cy="1143000"/>
          </a:xfrm>
          <a:prstGeom prst="rect">
            <a:avLst/>
          </a:prstGeom>
          <a:noFill/>
          <a:ln>
            <a:noFill/>
          </a:ln>
        </p:spPr>
        <p:txBody>
          <a:bodyPr spcFirstLastPara="1" wrap="square" lIns="0" tIns="0" rIns="0" bIns="0" anchor="t" anchorCtr="0">
            <a:noAutofit/>
          </a:bodyPr>
          <a:lstStyle>
            <a:lvl1pPr marL="457200" marR="0" lvl="0" indent="-355600" algn="ctr" rtl="0">
              <a:lnSpc>
                <a:spcPct val="103000"/>
              </a:lnSpc>
              <a:spcBef>
                <a:spcPts val="550"/>
              </a:spcBef>
              <a:spcAft>
                <a:spcPts val="0"/>
              </a:spcAft>
              <a:buClr>
                <a:schemeClr val="accent2"/>
              </a:buClr>
              <a:buSzPts val="2000"/>
              <a:buFont typeface="Arial"/>
              <a:buChar char="●"/>
              <a:defRPr sz="2000" b="0" i="0" u="none" strike="noStrike" cap="none">
                <a:solidFill>
                  <a:schemeClr val="accent2"/>
                </a:solidFill>
                <a:latin typeface="Salesforce Sans"/>
                <a:ea typeface="Salesforce Sans"/>
                <a:cs typeface="Salesforce Sans"/>
                <a:sym typeface="Salesforce Sans"/>
              </a:defRPr>
            </a:lvl1pPr>
            <a:lvl2pPr marL="914400" marR="0" lvl="1" indent="-342900" algn="ctr" rtl="0">
              <a:lnSpc>
                <a:spcPct val="93000"/>
              </a:lnSpc>
              <a:spcBef>
                <a:spcPts val="900"/>
              </a:spcBef>
              <a:spcAft>
                <a:spcPts val="0"/>
              </a:spcAft>
              <a:buClr>
                <a:schemeClr val="accent2"/>
              </a:buClr>
              <a:buSzPts val="1800"/>
              <a:buFont typeface="Arial"/>
              <a:buChar char="○"/>
              <a:defRPr sz="1800" b="0" i="0" u="none" strike="noStrike" cap="none">
                <a:solidFill>
                  <a:schemeClr val="accent2"/>
                </a:solidFill>
                <a:latin typeface="Salesforce Sans"/>
                <a:ea typeface="Salesforce Sans"/>
                <a:cs typeface="Salesforce Sans"/>
                <a:sym typeface="Salesforce Sans"/>
              </a:defRPr>
            </a:lvl2pPr>
            <a:lvl3pPr marL="1371600" marR="0" lvl="2" indent="-330200" algn="ctr" rtl="0">
              <a:lnSpc>
                <a:spcPct val="93000"/>
              </a:lnSpc>
              <a:spcBef>
                <a:spcPts val="1200"/>
              </a:spcBef>
              <a:spcAft>
                <a:spcPts val="0"/>
              </a:spcAft>
              <a:buClr>
                <a:schemeClr val="accent2"/>
              </a:buClr>
              <a:buSzPts val="1600"/>
              <a:buFont typeface="Arial"/>
              <a:buChar char="■"/>
              <a:defRPr sz="1600" b="0" i="0" u="none" strike="noStrike" cap="none">
                <a:solidFill>
                  <a:schemeClr val="accent2"/>
                </a:solidFill>
                <a:latin typeface="Salesforce Sans"/>
                <a:ea typeface="Salesforce Sans"/>
                <a:cs typeface="Salesforce Sans"/>
                <a:sym typeface="Salesforce Sans"/>
              </a:defRPr>
            </a:lvl3pPr>
            <a:lvl4pPr marL="1828800" marR="0" lvl="3" indent="-317500" algn="ctr" rtl="0">
              <a:lnSpc>
                <a:spcPct val="93000"/>
              </a:lnSpc>
              <a:spcBef>
                <a:spcPts val="1200"/>
              </a:spcBef>
              <a:spcAft>
                <a:spcPts val="0"/>
              </a:spcAft>
              <a:buClr>
                <a:schemeClr val="accent2"/>
              </a:buClr>
              <a:buSzPts val="1400"/>
              <a:buFont typeface="Arial"/>
              <a:buChar char="●"/>
              <a:defRPr sz="1400" b="0" i="0" u="none" strike="noStrike" cap="none">
                <a:solidFill>
                  <a:schemeClr val="accent2"/>
                </a:solidFill>
                <a:latin typeface="Salesforce Sans"/>
                <a:ea typeface="Salesforce Sans"/>
                <a:cs typeface="Salesforce Sans"/>
                <a:sym typeface="Salesforce Sans"/>
              </a:defRPr>
            </a:lvl4pPr>
            <a:lvl5pPr marL="2286000" marR="0" lvl="4" indent="-317500" algn="ctr" rtl="0">
              <a:lnSpc>
                <a:spcPct val="103000"/>
              </a:lnSpc>
              <a:spcBef>
                <a:spcPts val="900"/>
              </a:spcBef>
              <a:spcAft>
                <a:spcPts val="0"/>
              </a:spcAft>
              <a:buClr>
                <a:schemeClr val="accent2"/>
              </a:buClr>
              <a:buSzPts val="1400"/>
              <a:buChar char="○"/>
              <a:defRPr sz="2000" i="0" u="none" strike="noStrike" cap="none">
                <a:solidFill>
                  <a:schemeClr val="accent2"/>
                </a:solidFill>
                <a:latin typeface="Salesforce Sans"/>
                <a:ea typeface="Salesforce Sans"/>
                <a:cs typeface="Salesforce Sans"/>
                <a:sym typeface="Salesforce Sans"/>
              </a:defRPr>
            </a:lvl5pPr>
            <a:lvl6pPr marL="2743200" marR="0" lvl="5"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6pPr>
            <a:lvl7pPr marL="3200400" marR="0" lvl="6"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7pPr>
            <a:lvl8pPr marL="3657600" marR="0" lvl="7"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8pPr>
            <a:lvl9pPr marL="4114800" marR="0" lvl="8" indent="-355600" algn="ctr" rtl="0">
              <a:lnSpc>
                <a:spcPct val="103000"/>
              </a:lnSpc>
              <a:spcBef>
                <a:spcPts val="575"/>
              </a:spcBef>
              <a:spcAft>
                <a:spcPts val="575"/>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9pPr>
          </a:lstStyle>
          <a:p>
            <a:endParaRPr/>
          </a:p>
        </p:txBody>
      </p:sp>
      <p:sp>
        <p:nvSpPr>
          <p:cNvPr id="684" name="Google Shape;684;p66"/>
          <p:cNvSpPr txBox="1">
            <a:spLocks noGrp="1"/>
          </p:cNvSpPr>
          <p:nvPr>
            <p:ph type="body" idx="4"/>
          </p:nvPr>
        </p:nvSpPr>
        <p:spPr>
          <a:xfrm>
            <a:off x="576072" y="4956048"/>
            <a:ext cx="3483900" cy="1143000"/>
          </a:xfrm>
          <a:prstGeom prst="rect">
            <a:avLst/>
          </a:prstGeom>
          <a:noFill/>
          <a:ln>
            <a:noFill/>
          </a:ln>
        </p:spPr>
        <p:txBody>
          <a:bodyPr spcFirstLastPara="1" wrap="square" lIns="0" tIns="0" rIns="0" bIns="0" anchor="t" anchorCtr="0">
            <a:noAutofit/>
          </a:bodyPr>
          <a:lstStyle>
            <a:lvl1pPr marL="457200" marR="0" lvl="0" indent="-355600" algn="ctr" rtl="0">
              <a:lnSpc>
                <a:spcPct val="103000"/>
              </a:lnSpc>
              <a:spcBef>
                <a:spcPts val="550"/>
              </a:spcBef>
              <a:spcAft>
                <a:spcPts val="0"/>
              </a:spcAft>
              <a:buClr>
                <a:schemeClr val="accent2"/>
              </a:buClr>
              <a:buSzPts val="2000"/>
              <a:buFont typeface="Arial"/>
              <a:buChar char="●"/>
              <a:defRPr sz="2000" b="0" i="0" u="none" strike="noStrike" cap="none">
                <a:solidFill>
                  <a:schemeClr val="accent2"/>
                </a:solidFill>
                <a:latin typeface="Salesforce Sans"/>
                <a:ea typeface="Salesforce Sans"/>
                <a:cs typeface="Salesforce Sans"/>
                <a:sym typeface="Salesforce Sans"/>
              </a:defRPr>
            </a:lvl1pPr>
            <a:lvl2pPr marL="914400" marR="0" lvl="1" indent="-342900" algn="ctr" rtl="0">
              <a:lnSpc>
                <a:spcPct val="93000"/>
              </a:lnSpc>
              <a:spcBef>
                <a:spcPts val="900"/>
              </a:spcBef>
              <a:spcAft>
                <a:spcPts val="0"/>
              </a:spcAft>
              <a:buClr>
                <a:schemeClr val="accent2"/>
              </a:buClr>
              <a:buSzPts val="1800"/>
              <a:buFont typeface="Arial"/>
              <a:buChar char="○"/>
              <a:defRPr sz="1800" b="0" i="0" u="none" strike="noStrike" cap="none">
                <a:solidFill>
                  <a:schemeClr val="accent2"/>
                </a:solidFill>
                <a:latin typeface="Salesforce Sans"/>
                <a:ea typeface="Salesforce Sans"/>
                <a:cs typeface="Salesforce Sans"/>
                <a:sym typeface="Salesforce Sans"/>
              </a:defRPr>
            </a:lvl2pPr>
            <a:lvl3pPr marL="1371600" marR="0" lvl="2" indent="-330200" algn="ctr" rtl="0">
              <a:lnSpc>
                <a:spcPct val="93000"/>
              </a:lnSpc>
              <a:spcBef>
                <a:spcPts val="1200"/>
              </a:spcBef>
              <a:spcAft>
                <a:spcPts val="0"/>
              </a:spcAft>
              <a:buClr>
                <a:schemeClr val="accent2"/>
              </a:buClr>
              <a:buSzPts val="1600"/>
              <a:buFont typeface="Arial"/>
              <a:buChar char="■"/>
              <a:defRPr sz="1600" b="0" i="0" u="none" strike="noStrike" cap="none">
                <a:solidFill>
                  <a:schemeClr val="accent2"/>
                </a:solidFill>
                <a:latin typeface="Salesforce Sans"/>
                <a:ea typeface="Salesforce Sans"/>
                <a:cs typeface="Salesforce Sans"/>
                <a:sym typeface="Salesforce Sans"/>
              </a:defRPr>
            </a:lvl3pPr>
            <a:lvl4pPr marL="1828800" marR="0" lvl="3" indent="-317500" algn="ctr" rtl="0">
              <a:lnSpc>
                <a:spcPct val="93000"/>
              </a:lnSpc>
              <a:spcBef>
                <a:spcPts val="1200"/>
              </a:spcBef>
              <a:spcAft>
                <a:spcPts val="0"/>
              </a:spcAft>
              <a:buClr>
                <a:schemeClr val="accent2"/>
              </a:buClr>
              <a:buSzPts val="1400"/>
              <a:buFont typeface="Arial"/>
              <a:buChar char="●"/>
              <a:defRPr sz="1400" b="0" i="0" u="none" strike="noStrike" cap="none">
                <a:solidFill>
                  <a:schemeClr val="accent2"/>
                </a:solidFill>
                <a:latin typeface="Salesforce Sans"/>
                <a:ea typeface="Salesforce Sans"/>
                <a:cs typeface="Salesforce Sans"/>
                <a:sym typeface="Salesforce Sans"/>
              </a:defRPr>
            </a:lvl4pPr>
            <a:lvl5pPr marL="2286000" marR="0" lvl="4" indent="-317500" algn="ctr" rtl="0">
              <a:lnSpc>
                <a:spcPct val="103000"/>
              </a:lnSpc>
              <a:spcBef>
                <a:spcPts val="900"/>
              </a:spcBef>
              <a:spcAft>
                <a:spcPts val="0"/>
              </a:spcAft>
              <a:buClr>
                <a:schemeClr val="accent2"/>
              </a:buClr>
              <a:buSzPts val="1400"/>
              <a:buChar char="○"/>
              <a:defRPr sz="2000" i="0" u="none" strike="noStrike" cap="none">
                <a:solidFill>
                  <a:schemeClr val="accent2"/>
                </a:solidFill>
                <a:latin typeface="Salesforce Sans"/>
                <a:ea typeface="Salesforce Sans"/>
                <a:cs typeface="Salesforce Sans"/>
                <a:sym typeface="Salesforce Sans"/>
              </a:defRPr>
            </a:lvl5pPr>
            <a:lvl6pPr marL="2743200" marR="0" lvl="5"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6pPr>
            <a:lvl7pPr marL="3200400" marR="0" lvl="6"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7pPr>
            <a:lvl8pPr marL="3657600" marR="0" lvl="7"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8pPr>
            <a:lvl9pPr marL="4114800" marR="0" lvl="8" indent="-355600" algn="ctr" rtl="0">
              <a:lnSpc>
                <a:spcPct val="103000"/>
              </a:lnSpc>
              <a:spcBef>
                <a:spcPts val="575"/>
              </a:spcBef>
              <a:spcAft>
                <a:spcPts val="575"/>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9pPr>
          </a:lstStyle>
          <a:p>
            <a:endParaRPr/>
          </a:p>
        </p:txBody>
      </p:sp>
      <p:sp>
        <p:nvSpPr>
          <p:cNvPr id="685" name="Google Shape;685;p66"/>
          <p:cNvSpPr>
            <a:spLocks noGrp="1"/>
          </p:cNvSpPr>
          <p:nvPr>
            <p:ph type="pic" idx="5"/>
          </p:nvPr>
        </p:nvSpPr>
        <p:spPr>
          <a:xfrm>
            <a:off x="920050" y="1920150"/>
            <a:ext cx="2795100" cy="2795100"/>
          </a:xfrm>
          <a:prstGeom prst="ellipse">
            <a:avLst/>
          </a:prstGeom>
          <a:noFill/>
          <a:ln>
            <a:noFill/>
          </a:ln>
        </p:spPr>
      </p:sp>
      <p:sp>
        <p:nvSpPr>
          <p:cNvPr id="686" name="Google Shape;686;p66"/>
          <p:cNvSpPr>
            <a:spLocks noGrp="1"/>
          </p:cNvSpPr>
          <p:nvPr>
            <p:ph type="pic" idx="6"/>
          </p:nvPr>
        </p:nvSpPr>
        <p:spPr>
          <a:xfrm>
            <a:off x="4696863" y="1920150"/>
            <a:ext cx="2795100" cy="2795100"/>
          </a:xfrm>
          <a:prstGeom prst="ellipse">
            <a:avLst/>
          </a:prstGeom>
          <a:noFill/>
          <a:ln>
            <a:noFill/>
          </a:ln>
        </p:spPr>
      </p:sp>
      <p:sp>
        <p:nvSpPr>
          <p:cNvPr id="687" name="Google Shape;687;p66"/>
          <p:cNvSpPr>
            <a:spLocks noGrp="1"/>
          </p:cNvSpPr>
          <p:nvPr>
            <p:ph type="pic" idx="7"/>
          </p:nvPr>
        </p:nvSpPr>
        <p:spPr>
          <a:xfrm>
            <a:off x="8472838" y="1920150"/>
            <a:ext cx="2795100" cy="2795100"/>
          </a:xfrm>
          <a:prstGeom prst="ellipse">
            <a:avLst/>
          </a:prstGeom>
          <a:noFill/>
          <a:ln>
            <a:noFill/>
          </a:ln>
        </p:spPr>
      </p:sp>
      <p:sp>
        <p:nvSpPr>
          <p:cNvPr id="688" name="Google Shape;688;p66"/>
          <p:cNvSpPr txBox="1">
            <a:spLocks noGrp="1"/>
          </p:cNvSpPr>
          <p:nvPr>
            <p:ph type="body" idx="8"/>
          </p:nvPr>
        </p:nvSpPr>
        <p:spPr>
          <a:xfrm>
            <a:off x="8129016" y="4956048"/>
            <a:ext cx="3483900" cy="1143000"/>
          </a:xfrm>
          <a:prstGeom prst="rect">
            <a:avLst/>
          </a:prstGeom>
          <a:noFill/>
          <a:ln>
            <a:noFill/>
          </a:ln>
        </p:spPr>
        <p:txBody>
          <a:bodyPr spcFirstLastPara="1" wrap="square" lIns="0" tIns="0" rIns="0" bIns="0" anchor="t" anchorCtr="0">
            <a:noAutofit/>
          </a:bodyPr>
          <a:lstStyle>
            <a:lvl1pPr marL="457200" marR="0" lvl="0" indent="-355600" algn="ctr" rtl="0">
              <a:lnSpc>
                <a:spcPct val="103000"/>
              </a:lnSpc>
              <a:spcBef>
                <a:spcPts val="550"/>
              </a:spcBef>
              <a:spcAft>
                <a:spcPts val="0"/>
              </a:spcAft>
              <a:buClr>
                <a:schemeClr val="accent2"/>
              </a:buClr>
              <a:buSzPts val="2000"/>
              <a:buFont typeface="Arial"/>
              <a:buChar char="●"/>
              <a:defRPr sz="2000" b="0" i="0" u="none" strike="noStrike" cap="none">
                <a:solidFill>
                  <a:schemeClr val="accent2"/>
                </a:solidFill>
                <a:latin typeface="Salesforce Sans"/>
                <a:ea typeface="Salesforce Sans"/>
                <a:cs typeface="Salesforce Sans"/>
                <a:sym typeface="Salesforce Sans"/>
              </a:defRPr>
            </a:lvl1pPr>
            <a:lvl2pPr marL="914400" marR="0" lvl="1" indent="-342900" algn="ctr" rtl="0">
              <a:lnSpc>
                <a:spcPct val="93000"/>
              </a:lnSpc>
              <a:spcBef>
                <a:spcPts val="900"/>
              </a:spcBef>
              <a:spcAft>
                <a:spcPts val="0"/>
              </a:spcAft>
              <a:buClr>
                <a:schemeClr val="accent2"/>
              </a:buClr>
              <a:buSzPts val="1800"/>
              <a:buFont typeface="Arial"/>
              <a:buChar char="○"/>
              <a:defRPr sz="1800" b="0" i="0" u="none" strike="noStrike" cap="none">
                <a:solidFill>
                  <a:schemeClr val="accent2"/>
                </a:solidFill>
                <a:latin typeface="Salesforce Sans"/>
                <a:ea typeface="Salesforce Sans"/>
                <a:cs typeface="Salesforce Sans"/>
                <a:sym typeface="Salesforce Sans"/>
              </a:defRPr>
            </a:lvl2pPr>
            <a:lvl3pPr marL="1371600" marR="0" lvl="2" indent="-330200" algn="ctr" rtl="0">
              <a:lnSpc>
                <a:spcPct val="93000"/>
              </a:lnSpc>
              <a:spcBef>
                <a:spcPts val="1200"/>
              </a:spcBef>
              <a:spcAft>
                <a:spcPts val="0"/>
              </a:spcAft>
              <a:buClr>
                <a:schemeClr val="accent2"/>
              </a:buClr>
              <a:buSzPts val="1600"/>
              <a:buFont typeface="Arial"/>
              <a:buChar char="■"/>
              <a:defRPr sz="1600" b="0" i="0" u="none" strike="noStrike" cap="none">
                <a:solidFill>
                  <a:schemeClr val="accent2"/>
                </a:solidFill>
                <a:latin typeface="Salesforce Sans"/>
                <a:ea typeface="Salesforce Sans"/>
                <a:cs typeface="Salesforce Sans"/>
                <a:sym typeface="Salesforce Sans"/>
              </a:defRPr>
            </a:lvl3pPr>
            <a:lvl4pPr marL="1828800" marR="0" lvl="3" indent="-317500" algn="ctr" rtl="0">
              <a:lnSpc>
                <a:spcPct val="93000"/>
              </a:lnSpc>
              <a:spcBef>
                <a:spcPts val="1200"/>
              </a:spcBef>
              <a:spcAft>
                <a:spcPts val="0"/>
              </a:spcAft>
              <a:buClr>
                <a:schemeClr val="accent2"/>
              </a:buClr>
              <a:buSzPts val="1400"/>
              <a:buFont typeface="Arial"/>
              <a:buChar char="●"/>
              <a:defRPr sz="1400" b="0" i="0" u="none" strike="noStrike" cap="none">
                <a:solidFill>
                  <a:schemeClr val="accent2"/>
                </a:solidFill>
                <a:latin typeface="Salesforce Sans"/>
                <a:ea typeface="Salesforce Sans"/>
                <a:cs typeface="Salesforce Sans"/>
                <a:sym typeface="Salesforce Sans"/>
              </a:defRPr>
            </a:lvl4pPr>
            <a:lvl5pPr marL="2286000" marR="0" lvl="4" indent="-317500" algn="ctr" rtl="0">
              <a:lnSpc>
                <a:spcPct val="103000"/>
              </a:lnSpc>
              <a:spcBef>
                <a:spcPts val="900"/>
              </a:spcBef>
              <a:spcAft>
                <a:spcPts val="0"/>
              </a:spcAft>
              <a:buClr>
                <a:schemeClr val="accent2"/>
              </a:buClr>
              <a:buSzPts val="1400"/>
              <a:buChar char="○"/>
              <a:defRPr sz="2000" i="0" u="none" strike="noStrike" cap="none">
                <a:solidFill>
                  <a:schemeClr val="accent2"/>
                </a:solidFill>
                <a:latin typeface="Salesforce Sans"/>
                <a:ea typeface="Salesforce Sans"/>
                <a:cs typeface="Salesforce Sans"/>
                <a:sym typeface="Salesforce Sans"/>
              </a:defRPr>
            </a:lvl5pPr>
            <a:lvl6pPr marL="2743200" marR="0" lvl="5"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6pPr>
            <a:lvl7pPr marL="3200400" marR="0" lvl="6"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7pPr>
            <a:lvl8pPr marL="3657600" marR="0" lvl="7" indent="-355600" algn="ctr" rtl="0">
              <a:lnSpc>
                <a:spcPct val="103000"/>
              </a:lnSpc>
              <a:spcBef>
                <a:spcPts val="575"/>
              </a:spcBef>
              <a:spcAft>
                <a:spcPts val="0"/>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8pPr>
            <a:lvl9pPr marL="4114800" marR="0" lvl="8" indent="-355600" algn="ctr" rtl="0">
              <a:lnSpc>
                <a:spcPct val="103000"/>
              </a:lnSpc>
              <a:spcBef>
                <a:spcPts val="575"/>
              </a:spcBef>
              <a:spcAft>
                <a:spcPts val="575"/>
              </a:spcAft>
              <a:buClr>
                <a:schemeClr val="accent2"/>
              </a:buClr>
              <a:buSzPts val="2000"/>
              <a:buChar char="■"/>
              <a:defRPr sz="2000" i="0" u="none" strike="noStrike" cap="none">
                <a:solidFill>
                  <a:schemeClr val="accent2"/>
                </a:solidFill>
                <a:latin typeface="Salesforce Sans"/>
                <a:ea typeface="Salesforce Sans"/>
                <a:cs typeface="Salesforce Sans"/>
                <a:sym typeface="Salesforce Sans"/>
              </a:defRPr>
            </a:lvl9pPr>
          </a:lstStyle>
          <a:p>
            <a:endParaRPr/>
          </a:p>
        </p:txBody>
      </p:sp>
      <p:pic>
        <p:nvPicPr>
          <p:cNvPr id="689" name="Google Shape;689;p66"/>
          <p:cNvPicPr preferRelativeResize="0"/>
          <p:nvPr/>
        </p:nvPicPr>
        <p:blipFill>
          <a:blip r:embed="rId2">
            <a:alphaModFix/>
          </a:blip>
          <a:stretch>
            <a:fillRect/>
          </a:stretch>
        </p:blipFill>
        <p:spPr>
          <a:xfrm>
            <a:off x="9529702" y="280850"/>
            <a:ext cx="2282700" cy="83453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1 - Speaker Slide - A 2">
  <p:cSld name="CUSTOM_3_1_3">
    <p:spTree>
      <p:nvGrpSpPr>
        <p:cNvPr id="1" name="Shape 690"/>
        <p:cNvGrpSpPr/>
        <p:nvPr/>
      </p:nvGrpSpPr>
      <p:grpSpPr>
        <a:xfrm>
          <a:off x="0" y="0"/>
          <a:ext cx="0" cy="0"/>
          <a:chOff x="0" y="0"/>
          <a:chExt cx="0" cy="0"/>
        </a:xfrm>
      </p:grpSpPr>
      <p:sp>
        <p:nvSpPr>
          <p:cNvPr id="691" name="Google Shape;691;p67"/>
          <p:cNvSpPr txBox="1">
            <a:spLocks noGrp="1"/>
          </p:cNvSpPr>
          <p:nvPr>
            <p:ph type="title"/>
          </p:nvPr>
        </p:nvSpPr>
        <p:spPr>
          <a:xfrm>
            <a:off x="576075" y="2368296"/>
            <a:ext cx="6309300" cy="164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1"/>
              </a:buClr>
              <a:buSzPts val="3200"/>
              <a:buNone/>
              <a:defRPr sz="3200"/>
            </a:lvl1pPr>
            <a:lvl2pPr lvl="1" algn="l" rtl="0">
              <a:spcBef>
                <a:spcPts val="0"/>
              </a:spcBef>
              <a:spcAft>
                <a:spcPts val="0"/>
              </a:spcAft>
              <a:buClr>
                <a:schemeClr val="accent1"/>
              </a:buClr>
              <a:buSzPts val="3200"/>
              <a:buFont typeface="Poppins"/>
              <a:buNone/>
              <a:defRPr b="1">
                <a:latin typeface="Poppins"/>
                <a:ea typeface="Poppins"/>
                <a:cs typeface="Poppins"/>
                <a:sym typeface="Poppins"/>
              </a:defRPr>
            </a:lvl2pPr>
            <a:lvl3pPr lvl="2" algn="l" rtl="0">
              <a:spcBef>
                <a:spcPts val="0"/>
              </a:spcBef>
              <a:spcAft>
                <a:spcPts val="0"/>
              </a:spcAft>
              <a:buClr>
                <a:schemeClr val="accent1"/>
              </a:buClr>
              <a:buSzPts val="3200"/>
              <a:buFont typeface="Poppins"/>
              <a:buNone/>
              <a:defRPr b="1">
                <a:latin typeface="Poppins"/>
                <a:ea typeface="Poppins"/>
                <a:cs typeface="Poppins"/>
                <a:sym typeface="Poppins"/>
              </a:defRPr>
            </a:lvl3pPr>
            <a:lvl4pPr lvl="3" algn="l" rtl="0">
              <a:spcBef>
                <a:spcPts val="0"/>
              </a:spcBef>
              <a:spcAft>
                <a:spcPts val="0"/>
              </a:spcAft>
              <a:buClr>
                <a:schemeClr val="accent1"/>
              </a:buClr>
              <a:buSzPts val="3200"/>
              <a:buFont typeface="Poppins"/>
              <a:buNone/>
              <a:defRPr b="1">
                <a:latin typeface="Poppins"/>
                <a:ea typeface="Poppins"/>
                <a:cs typeface="Poppins"/>
                <a:sym typeface="Poppins"/>
              </a:defRPr>
            </a:lvl4pPr>
            <a:lvl5pPr lvl="4" algn="l" rtl="0">
              <a:spcBef>
                <a:spcPts val="0"/>
              </a:spcBef>
              <a:spcAft>
                <a:spcPts val="0"/>
              </a:spcAft>
              <a:buClr>
                <a:schemeClr val="accent1"/>
              </a:buClr>
              <a:buSzPts val="3200"/>
              <a:buFont typeface="Poppins"/>
              <a:buNone/>
              <a:defRPr b="1">
                <a:latin typeface="Poppins"/>
                <a:ea typeface="Poppins"/>
                <a:cs typeface="Poppins"/>
                <a:sym typeface="Poppins"/>
              </a:defRPr>
            </a:lvl5pPr>
            <a:lvl6pPr lvl="5" algn="l" rtl="0">
              <a:spcBef>
                <a:spcPts val="0"/>
              </a:spcBef>
              <a:spcAft>
                <a:spcPts val="0"/>
              </a:spcAft>
              <a:buClr>
                <a:schemeClr val="accent1"/>
              </a:buClr>
              <a:buSzPts val="3200"/>
              <a:buFont typeface="Poppins"/>
              <a:buNone/>
              <a:defRPr b="1">
                <a:latin typeface="Poppins"/>
                <a:ea typeface="Poppins"/>
                <a:cs typeface="Poppins"/>
                <a:sym typeface="Poppins"/>
              </a:defRPr>
            </a:lvl6pPr>
            <a:lvl7pPr lvl="6" algn="l" rtl="0">
              <a:spcBef>
                <a:spcPts val="0"/>
              </a:spcBef>
              <a:spcAft>
                <a:spcPts val="0"/>
              </a:spcAft>
              <a:buClr>
                <a:schemeClr val="accent1"/>
              </a:buClr>
              <a:buSzPts val="3200"/>
              <a:buFont typeface="Poppins"/>
              <a:buNone/>
              <a:defRPr b="1">
                <a:latin typeface="Poppins"/>
                <a:ea typeface="Poppins"/>
                <a:cs typeface="Poppins"/>
                <a:sym typeface="Poppins"/>
              </a:defRPr>
            </a:lvl7pPr>
            <a:lvl8pPr lvl="7" algn="l" rtl="0">
              <a:spcBef>
                <a:spcPts val="0"/>
              </a:spcBef>
              <a:spcAft>
                <a:spcPts val="0"/>
              </a:spcAft>
              <a:buClr>
                <a:schemeClr val="accent1"/>
              </a:buClr>
              <a:buSzPts val="3200"/>
              <a:buFont typeface="Poppins"/>
              <a:buNone/>
              <a:defRPr b="1">
                <a:latin typeface="Poppins"/>
                <a:ea typeface="Poppins"/>
                <a:cs typeface="Poppins"/>
                <a:sym typeface="Poppins"/>
              </a:defRPr>
            </a:lvl8pPr>
            <a:lvl9pPr lvl="8" algn="l" rtl="0">
              <a:spcBef>
                <a:spcPts val="0"/>
              </a:spcBef>
              <a:spcAft>
                <a:spcPts val="0"/>
              </a:spcAft>
              <a:buClr>
                <a:schemeClr val="accent1"/>
              </a:buClr>
              <a:buSzPts val="3200"/>
              <a:buFont typeface="Poppins"/>
              <a:buNone/>
              <a:defRPr b="1">
                <a:latin typeface="Poppins"/>
                <a:ea typeface="Poppins"/>
                <a:cs typeface="Poppins"/>
                <a:sym typeface="Poppins"/>
              </a:defRPr>
            </a:lvl9pPr>
          </a:lstStyle>
          <a:p>
            <a:endParaRPr/>
          </a:p>
        </p:txBody>
      </p:sp>
      <p:sp>
        <p:nvSpPr>
          <p:cNvPr id="692" name="Google Shape;692;p67"/>
          <p:cNvSpPr txBox="1">
            <a:spLocks noGrp="1"/>
          </p:cNvSpPr>
          <p:nvPr>
            <p:ph type="subTitle" idx="1"/>
          </p:nvPr>
        </p:nvSpPr>
        <p:spPr>
          <a:xfrm>
            <a:off x="576075" y="4078224"/>
            <a:ext cx="6309300" cy="832200"/>
          </a:xfrm>
          <a:prstGeom prst="rect">
            <a:avLst/>
          </a:prstGeom>
        </p:spPr>
        <p:txBody>
          <a:bodyPr spcFirstLastPara="1" wrap="square" lIns="0" tIns="0" rIns="0" bIns="0" anchor="t" anchorCtr="0">
            <a:noAutofit/>
          </a:bodyPr>
          <a:lstStyle>
            <a:lvl1pPr lvl="0" rtl="0">
              <a:lnSpc>
                <a:spcPct val="103000"/>
              </a:lnSpc>
              <a:spcBef>
                <a:spcPts val="550"/>
              </a:spcBef>
              <a:spcAft>
                <a:spcPts val="0"/>
              </a:spcAft>
              <a:buClr>
                <a:schemeClr val="accent1"/>
              </a:buClr>
              <a:buSzPts val="2200"/>
              <a:buNone/>
              <a:defRPr sz="2200">
                <a:solidFill>
                  <a:schemeClr val="accent1"/>
                </a:solidFill>
              </a:defRPr>
            </a:lvl1pPr>
            <a:lvl2pPr lvl="1" rtl="0">
              <a:lnSpc>
                <a:spcPct val="103000"/>
              </a:lnSpc>
              <a:spcBef>
                <a:spcPts val="575"/>
              </a:spcBef>
              <a:spcAft>
                <a:spcPts val="0"/>
              </a:spcAft>
              <a:buClr>
                <a:schemeClr val="accent1"/>
              </a:buClr>
              <a:buSzPts val="2200"/>
              <a:buNone/>
              <a:defRPr sz="2200">
                <a:solidFill>
                  <a:schemeClr val="accent1"/>
                </a:solidFill>
              </a:defRPr>
            </a:lvl2pPr>
            <a:lvl3pPr lvl="2" rtl="0">
              <a:lnSpc>
                <a:spcPct val="103000"/>
              </a:lnSpc>
              <a:spcBef>
                <a:spcPts val="575"/>
              </a:spcBef>
              <a:spcAft>
                <a:spcPts val="0"/>
              </a:spcAft>
              <a:buClr>
                <a:schemeClr val="accent1"/>
              </a:buClr>
              <a:buSzPts val="2200"/>
              <a:buNone/>
              <a:defRPr sz="2200">
                <a:solidFill>
                  <a:schemeClr val="accent1"/>
                </a:solidFill>
              </a:defRPr>
            </a:lvl3pPr>
            <a:lvl4pPr lvl="3" rtl="0">
              <a:lnSpc>
                <a:spcPct val="103000"/>
              </a:lnSpc>
              <a:spcBef>
                <a:spcPts val="575"/>
              </a:spcBef>
              <a:spcAft>
                <a:spcPts val="0"/>
              </a:spcAft>
              <a:buClr>
                <a:schemeClr val="accent1"/>
              </a:buClr>
              <a:buSzPts val="2200"/>
              <a:buNone/>
              <a:defRPr sz="2200">
                <a:solidFill>
                  <a:schemeClr val="accent1"/>
                </a:solidFill>
              </a:defRPr>
            </a:lvl4pPr>
            <a:lvl5pPr lvl="4" rtl="0">
              <a:lnSpc>
                <a:spcPct val="103000"/>
              </a:lnSpc>
              <a:spcBef>
                <a:spcPts val="575"/>
              </a:spcBef>
              <a:spcAft>
                <a:spcPts val="0"/>
              </a:spcAft>
              <a:buClr>
                <a:schemeClr val="accent1"/>
              </a:buClr>
              <a:buSzPts val="2200"/>
              <a:buNone/>
              <a:defRPr sz="2200">
                <a:solidFill>
                  <a:schemeClr val="accent1"/>
                </a:solidFill>
              </a:defRPr>
            </a:lvl5pPr>
            <a:lvl6pPr lvl="5" rtl="0">
              <a:lnSpc>
                <a:spcPct val="103000"/>
              </a:lnSpc>
              <a:spcBef>
                <a:spcPts val="575"/>
              </a:spcBef>
              <a:spcAft>
                <a:spcPts val="0"/>
              </a:spcAft>
              <a:buClr>
                <a:schemeClr val="accent1"/>
              </a:buClr>
              <a:buSzPts val="2200"/>
              <a:buNone/>
              <a:defRPr sz="2200">
                <a:solidFill>
                  <a:schemeClr val="accent1"/>
                </a:solidFill>
              </a:defRPr>
            </a:lvl6pPr>
            <a:lvl7pPr lvl="6" rtl="0">
              <a:lnSpc>
                <a:spcPct val="103000"/>
              </a:lnSpc>
              <a:spcBef>
                <a:spcPts val="575"/>
              </a:spcBef>
              <a:spcAft>
                <a:spcPts val="0"/>
              </a:spcAft>
              <a:buClr>
                <a:schemeClr val="accent1"/>
              </a:buClr>
              <a:buSzPts val="2200"/>
              <a:buNone/>
              <a:defRPr sz="2200">
                <a:solidFill>
                  <a:schemeClr val="accent1"/>
                </a:solidFill>
              </a:defRPr>
            </a:lvl7pPr>
            <a:lvl8pPr lvl="7" rtl="0">
              <a:lnSpc>
                <a:spcPct val="103000"/>
              </a:lnSpc>
              <a:spcBef>
                <a:spcPts val="575"/>
              </a:spcBef>
              <a:spcAft>
                <a:spcPts val="0"/>
              </a:spcAft>
              <a:buClr>
                <a:schemeClr val="accent1"/>
              </a:buClr>
              <a:buSzPts val="2200"/>
              <a:buNone/>
              <a:defRPr sz="2200">
                <a:solidFill>
                  <a:schemeClr val="accent1"/>
                </a:solidFill>
              </a:defRPr>
            </a:lvl8pPr>
            <a:lvl9pPr lvl="8" rtl="0">
              <a:lnSpc>
                <a:spcPct val="103000"/>
              </a:lnSpc>
              <a:spcBef>
                <a:spcPts val="575"/>
              </a:spcBef>
              <a:spcAft>
                <a:spcPts val="575"/>
              </a:spcAft>
              <a:buClr>
                <a:schemeClr val="accent1"/>
              </a:buClr>
              <a:buSzPts val="2200"/>
              <a:buNone/>
              <a:defRPr sz="2200">
                <a:solidFill>
                  <a:schemeClr val="accent1"/>
                </a:solidFill>
              </a:defRPr>
            </a:lvl9pPr>
          </a:lstStyle>
          <a:p>
            <a:endParaRPr/>
          </a:p>
        </p:txBody>
      </p:sp>
      <p:sp>
        <p:nvSpPr>
          <p:cNvPr id="693" name="Google Shape;693;p67" title="alt=&quot;&quot;"/>
          <p:cNvSpPr/>
          <p:nvPr/>
        </p:nvSpPr>
        <p:spPr>
          <a:xfrm>
            <a:off x="6268634" y="-450"/>
            <a:ext cx="5926059" cy="5964110"/>
          </a:xfrm>
          <a:custGeom>
            <a:avLst/>
            <a:gdLst/>
            <a:ahLst/>
            <a:cxnLst/>
            <a:rect l="l" t="t" r="r" b="b"/>
            <a:pathLst>
              <a:path w="41582" h="41849" extrusionOk="0">
                <a:moveTo>
                  <a:pt x="0" y="0"/>
                </a:moveTo>
                <a:cubicBezTo>
                  <a:pt x="3997" y="21081"/>
                  <a:pt x="20546" y="37727"/>
                  <a:pt x="41581" y="41849"/>
                </a:cubicBezTo>
                <a:lnTo>
                  <a:pt x="41581" y="0"/>
                </a:lnTo>
                <a:close/>
              </a:path>
            </a:pathLst>
          </a:custGeom>
          <a:solidFill>
            <a:srgbClr val="CFE9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pic>
        <p:nvPicPr>
          <p:cNvPr id="694" name="Google Shape;694;p67" title="alt=&quot;&quot;"/>
          <p:cNvPicPr preferRelativeResize="0"/>
          <p:nvPr/>
        </p:nvPicPr>
        <p:blipFill rotWithShape="1">
          <a:blip r:embed="rId2">
            <a:alphaModFix amt="40000"/>
          </a:blip>
          <a:srcRect l="45355"/>
          <a:stretch/>
        </p:blipFill>
        <p:spPr>
          <a:xfrm flipH="1">
            <a:off x="9222500" y="1444875"/>
            <a:ext cx="2972200" cy="3987826"/>
          </a:xfrm>
          <a:prstGeom prst="rect">
            <a:avLst/>
          </a:prstGeom>
          <a:noFill/>
          <a:ln>
            <a:noFill/>
          </a:ln>
        </p:spPr>
      </p:pic>
      <p:pic>
        <p:nvPicPr>
          <p:cNvPr id="695" name="Google Shape;695;p67" title="alt=&quot;&quot;"/>
          <p:cNvPicPr preferRelativeResize="0"/>
          <p:nvPr/>
        </p:nvPicPr>
        <p:blipFill>
          <a:blip r:embed="rId3">
            <a:alphaModFix/>
          </a:blip>
          <a:stretch>
            <a:fillRect/>
          </a:stretch>
        </p:blipFill>
        <p:spPr>
          <a:xfrm rot="-6368075">
            <a:off x="8526610" y="4371846"/>
            <a:ext cx="1205334" cy="1325554"/>
          </a:xfrm>
          <a:prstGeom prst="rect">
            <a:avLst/>
          </a:prstGeom>
          <a:noFill/>
          <a:ln>
            <a:noFill/>
          </a:ln>
        </p:spPr>
      </p:pic>
      <p:sp>
        <p:nvSpPr>
          <p:cNvPr id="696" name="Google Shape;696;p67"/>
          <p:cNvSpPr>
            <a:spLocks noGrp="1"/>
          </p:cNvSpPr>
          <p:nvPr>
            <p:ph type="pic" idx="2"/>
          </p:nvPr>
        </p:nvSpPr>
        <p:spPr>
          <a:xfrm>
            <a:off x="6298750" y="1229750"/>
            <a:ext cx="3662100" cy="3662100"/>
          </a:xfrm>
          <a:prstGeom prst="ellipse">
            <a:avLst/>
          </a:prstGeom>
          <a:noFill/>
          <a:ln>
            <a:noFill/>
          </a:ln>
        </p:spPr>
      </p:sp>
      <p:sp>
        <p:nvSpPr>
          <p:cNvPr id="697" name="Google Shape;697;p67"/>
          <p:cNvSpPr>
            <a:spLocks noGrp="1"/>
          </p:cNvSpPr>
          <p:nvPr>
            <p:ph type="pic" idx="3"/>
          </p:nvPr>
        </p:nvSpPr>
        <p:spPr>
          <a:xfrm>
            <a:off x="9012250" y="3753050"/>
            <a:ext cx="1138800" cy="1138800"/>
          </a:xfrm>
          <a:prstGeom prst="ellipse">
            <a:avLst/>
          </a:prstGeom>
          <a:noFill/>
          <a:ln w="114300" cap="flat" cmpd="sng">
            <a:solidFill>
              <a:schemeClr val="lt1"/>
            </a:solidFill>
            <a:prstDash val="solid"/>
            <a:round/>
            <a:headEnd type="none" w="sm" len="sm"/>
            <a:tailEnd type="none" w="sm" len="sm"/>
          </a:ln>
        </p:spPr>
      </p:sp>
      <p:pic>
        <p:nvPicPr>
          <p:cNvPr id="698" name="Google Shape;698;p67"/>
          <p:cNvPicPr preferRelativeResize="0"/>
          <p:nvPr/>
        </p:nvPicPr>
        <p:blipFill>
          <a:blip r:embed="rId4">
            <a:alphaModFix/>
          </a:blip>
          <a:stretch>
            <a:fillRect/>
          </a:stretch>
        </p:blipFill>
        <p:spPr>
          <a:xfrm>
            <a:off x="9165940" y="5894525"/>
            <a:ext cx="2276312" cy="8322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K1 - Speaker Slide - A 1">
  <p:cSld name="CUSTOM_3_2">
    <p:spTree>
      <p:nvGrpSpPr>
        <p:cNvPr id="1" name="Shape 699"/>
        <p:cNvGrpSpPr/>
        <p:nvPr/>
      </p:nvGrpSpPr>
      <p:grpSpPr>
        <a:xfrm>
          <a:off x="0" y="0"/>
          <a:ext cx="0" cy="0"/>
          <a:chOff x="0" y="0"/>
          <a:chExt cx="0" cy="0"/>
        </a:xfrm>
      </p:grpSpPr>
      <p:sp>
        <p:nvSpPr>
          <p:cNvPr id="700" name="Google Shape;700;p68"/>
          <p:cNvSpPr txBox="1">
            <a:spLocks noGrp="1"/>
          </p:cNvSpPr>
          <p:nvPr>
            <p:ph type="title"/>
          </p:nvPr>
        </p:nvSpPr>
        <p:spPr>
          <a:xfrm>
            <a:off x="576075" y="2368296"/>
            <a:ext cx="6309300" cy="164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1"/>
              </a:buClr>
              <a:buSzPts val="3200"/>
              <a:buNone/>
              <a:defRPr sz="3200"/>
            </a:lvl1pPr>
            <a:lvl2pPr lvl="1" algn="l" rtl="0">
              <a:spcBef>
                <a:spcPts val="0"/>
              </a:spcBef>
              <a:spcAft>
                <a:spcPts val="0"/>
              </a:spcAft>
              <a:buClr>
                <a:schemeClr val="accent1"/>
              </a:buClr>
              <a:buSzPts val="3200"/>
              <a:buFont typeface="Poppins"/>
              <a:buNone/>
              <a:defRPr b="1">
                <a:latin typeface="Poppins"/>
                <a:ea typeface="Poppins"/>
                <a:cs typeface="Poppins"/>
                <a:sym typeface="Poppins"/>
              </a:defRPr>
            </a:lvl2pPr>
            <a:lvl3pPr lvl="2" algn="l" rtl="0">
              <a:spcBef>
                <a:spcPts val="0"/>
              </a:spcBef>
              <a:spcAft>
                <a:spcPts val="0"/>
              </a:spcAft>
              <a:buClr>
                <a:schemeClr val="accent1"/>
              </a:buClr>
              <a:buSzPts val="3200"/>
              <a:buFont typeface="Poppins"/>
              <a:buNone/>
              <a:defRPr b="1">
                <a:latin typeface="Poppins"/>
                <a:ea typeface="Poppins"/>
                <a:cs typeface="Poppins"/>
                <a:sym typeface="Poppins"/>
              </a:defRPr>
            </a:lvl3pPr>
            <a:lvl4pPr lvl="3" algn="l" rtl="0">
              <a:spcBef>
                <a:spcPts val="0"/>
              </a:spcBef>
              <a:spcAft>
                <a:spcPts val="0"/>
              </a:spcAft>
              <a:buClr>
                <a:schemeClr val="accent1"/>
              </a:buClr>
              <a:buSzPts val="3200"/>
              <a:buFont typeface="Poppins"/>
              <a:buNone/>
              <a:defRPr b="1">
                <a:latin typeface="Poppins"/>
                <a:ea typeface="Poppins"/>
                <a:cs typeface="Poppins"/>
                <a:sym typeface="Poppins"/>
              </a:defRPr>
            </a:lvl4pPr>
            <a:lvl5pPr lvl="4" algn="l" rtl="0">
              <a:spcBef>
                <a:spcPts val="0"/>
              </a:spcBef>
              <a:spcAft>
                <a:spcPts val="0"/>
              </a:spcAft>
              <a:buClr>
                <a:schemeClr val="accent1"/>
              </a:buClr>
              <a:buSzPts val="3200"/>
              <a:buFont typeface="Poppins"/>
              <a:buNone/>
              <a:defRPr b="1">
                <a:latin typeface="Poppins"/>
                <a:ea typeface="Poppins"/>
                <a:cs typeface="Poppins"/>
                <a:sym typeface="Poppins"/>
              </a:defRPr>
            </a:lvl5pPr>
            <a:lvl6pPr lvl="5" algn="l" rtl="0">
              <a:spcBef>
                <a:spcPts val="0"/>
              </a:spcBef>
              <a:spcAft>
                <a:spcPts val="0"/>
              </a:spcAft>
              <a:buClr>
                <a:schemeClr val="accent1"/>
              </a:buClr>
              <a:buSzPts val="3200"/>
              <a:buFont typeface="Poppins"/>
              <a:buNone/>
              <a:defRPr b="1">
                <a:latin typeface="Poppins"/>
                <a:ea typeface="Poppins"/>
                <a:cs typeface="Poppins"/>
                <a:sym typeface="Poppins"/>
              </a:defRPr>
            </a:lvl6pPr>
            <a:lvl7pPr lvl="6" algn="l" rtl="0">
              <a:spcBef>
                <a:spcPts val="0"/>
              </a:spcBef>
              <a:spcAft>
                <a:spcPts val="0"/>
              </a:spcAft>
              <a:buClr>
                <a:schemeClr val="accent1"/>
              </a:buClr>
              <a:buSzPts val="3200"/>
              <a:buFont typeface="Poppins"/>
              <a:buNone/>
              <a:defRPr b="1">
                <a:latin typeface="Poppins"/>
                <a:ea typeface="Poppins"/>
                <a:cs typeface="Poppins"/>
                <a:sym typeface="Poppins"/>
              </a:defRPr>
            </a:lvl7pPr>
            <a:lvl8pPr lvl="7" algn="l" rtl="0">
              <a:spcBef>
                <a:spcPts val="0"/>
              </a:spcBef>
              <a:spcAft>
                <a:spcPts val="0"/>
              </a:spcAft>
              <a:buClr>
                <a:schemeClr val="accent1"/>
              </a:buClr>
              <a:buSzPts val="3200"/>
              <a:buFont typeface="Poppins"/>
              <a:buNone/>
              <a:defRPr b="1">
                <a:latin typeface="Poppins"/>
                <a:ea typeface="Poppins"/>
                <a:cs typeface="Poppins"/>
                <a:sym typeface="Poppins"/>
              </a:defRPr>
            </a:lvl8pPr>
            <a:lvl9pPr lvl="8" algn="l" rtl="0">
              <a:spcBef>
                <a:spcPts val="0"/>
              </a:spcBef>
              <a:spcAft>
                <a:spcPts val="0"/>
              </a:spcAft>
              <a:buClr>
                <a:schemeClr val="accent1"/>
              </a:buClr>
              <a:buSzPts val="3200"/>
              <a:buFont typeface="Poppins"/>
              <a:buNone/>
              <a:defRPr b="1">
                <a:latin typeface="Poppins"/>
                <a:ea typeface="Poppins"/>
                <a:cs typeface="Poppins"/>
                <a:sym typeface="Poppins"/>
              </a:defRPr>
            </a:lvl9pPr>
          </a:lstStyle>
          <a:p>
            <a:endParaRPr/>
          </a:p>
        </p:txBody>
      </p:sp>
      <p:sp>
        <p:nvSpPr>
          <p:cNvPr id="701" name="Google Shape;701;p68"/>
          <p:cNvSpPr txBox="1">
            <a:spLocks noGrp="1"/>
          </p:cNvSpPr>
          <p:nvPr>
            <p:ph type="subTitle" idx="1"/>
          </p:nvPr>
        </p:nvSpPr>
        <p:spPr>
          <a:xfrm>
            <a:off x="576075" y="4078224"/>
            <a:ext cx="6309300" cy="832200"/>
          </a:xfrm>
          <a:prstGeom prst="rect">
            <a:avLst/>
          </a:prstGeom>
        </p:spPr>
        <p:txBody>
          <a:bodyPr spcFirstLastPara="1" wrap="square" lIns="0" tIns="0" rIns="0" bIns="0" anchor="t" anchorCtr="0">
            <a:noAutofit/>
          </a:bodyPr>
          <a:lstStyle>
            <a:lvl1pPr lvl="0" rtl="0">
              <a:lnSpc>
                <a:spcPct val="103000"/>
              </a:lnSpc>
              <a:spcBef>
                <a:spcPts val="550"/>
              </a:spcBef>
              <a:spcAft>
                <a:spcPts val="0"/>
              </a:spcAft>
              <a:buClr>
                <a:schemeClr val="accent1"/>
              </a:buClr>
              <a:buSzPts val="2200"/>
              <a:buNone/>
              <a:defRPr sz="2200">
                <a:solidFill>
                  <a:schemeClr val="accent1"/>
                </a:solidFill>
              </a:defRPr>
            </a:lvl1pPr>
            <a:lvl2pPr lvl="1" rtl="0">
              <a:lnSpc>
                <a:spcPct val="103000"/>
              </a:lnSpc>
              <a:spcBef>
                <a:spcPts val="575"/>
              </a:spcBef>
              <a:spcAft>
                <a:spcPts val="0"/>
              </a:spcAft>
              <a:buClr>
                <a:schemeClr val="accent1"/>
              </a:buClr>
              <a:buSzPts val="2200"/>
              <a:buNone/>
              <a:defRPr sz="2200">
                <a:solidFill>
                  <a:schemeClr val="accent1"/>
                </a:solidFill>
              </a:defRPr>
            </a:lvl2pPr>
            <a:lvl3pPr lvl="2" rtl="0">
              <a:lnSpc>
                <a:spcPct val="103000"/>
              </a:lnSpc>
              <a:spcBef>
                <a:spcPts val="575"/>
              </a:spcBef>
              <a:spcAft>
                <a:spcPts val="0"/>
              </a:spcAft>
              <a:buClr>
                <a:schemeClr val="accent1"/>
              </a:buClr>
              <a:buSzPts val="2200"/>
              <a:buNone/>
              <a:defRPr sz="2200">
                <a:solidFill>
                  <a:schemeClr val="accent1"/>
                </a:solidFill>
              </a:defRPr>
            </a:lvl3pPr>
            <a:lvl4pPr lvl="3" rtl="0">
              <a:lnSpc>
                <a:spcPct val="103000"/>
              </a:lnSpc>
              <a:spcBef>
                <a:spcPts val="575"/>
              </a:spcBef>
              <a:spcAft>
                <a:spcPts val="0"/>
              </a:spcAft>
              <a:buClr>
                <a:schemeClr val="accent1"/>
              </a:buClr>
              <a:buSzPts val="2200"/>
              <a:buNone/>
              <a:defRPr sz="2200">
                <a:solidFill>
                  <a:schemeClr val="accent1"/>
                </a:solidFill>
              </a:defRPr>
            </a:lvl4pPr>
            <a:lvl5pPr lvl="4" rtl="0">
              <a:lnSpc>
                <a:spcPct val="103000"/>
              </a:lnSpc>
              <a:spcBef>
                <a:spcPts val="575"/>
              </a:spcBef>
              <a:spcAft>
                <a:spcPts val="0"/>
              </a:spcAft>
              <a:buClr>
                <a:schemeClr val="accent1"/>
              </a:buClr>
              <a:buSzPts val="2200"/>
              <a:buNone/>
              <a:defRPr sz="2200">
                <a:solidFill>
                  <a:schemeClr val="accent1"/>
                </a:solidFill>
              </a:defRPr>
            </a:lvl5pPr>
            <a:lvl6pPr lvl="5" rtl="0">
              <a:lnSpc>
                <a:spcPct val="103000"/>
              </a:lnSpc>
              <a:spcBef>
                <a:spcPts val="575"/>
              </a:spcBef>
              <a:spcAft>
                <a:spcPts val="0"/>
              </a:spcAft>
              <a:buClr>
                <a:schemeClr val="accent1"/>
              </a:buClr>
              <a:buSzPts val="2200"/>
              <a:buNone/>
              <a:defRPr sz="2200">
                <a:solidFill>
                  <a:schemeClr val="accent1"/>
                </a:solidFill>
              </a:defRPr>
            </a:lvl6pPr>
            <a:lvl7pPr lvl="6" rtl="0">
              <a:lnSpc>
                <a:spcPct val="103000"/>
              </a:lnSpc>
              <a:spcBef>
                <a:spcPts val="575"/>
              </a:spcBef>
              <a:spcAft>
                <a:spcPts val="0"/>
              </a:spcAft>
              <a:buClr>
                <a:schemeClr val="accent1"/>
              </a:buClr>
              <a:buSzPts val="2200"/>
              <a:buNone/>
              <a:defRPr sz="2200">
                <a:solidFill>
                  <a:schemeClr val="accent1"/>
                </a:solidFill>
              </a:defRPr>
            </a:lvl7pPr>
            <a:lvl8pPr lvl="7" rtl="0">
              <a:lnSpc>
                <a:spcPct val="103000"/>
              </a:lnSpc>
              <a:spcBef>
                <a:spcPts val="575"/>
              </a:spcBef>
              <a:spcAft>
                <a:spcPts val="0"/>
              </a:spcAft>
              <a:buClr>
                <a:schemeClr val="accent1"/>
              </a:buClr>
              <a:buSzPts val="2200"/>
              <a:buNone/>
              <a:defRPr sz="2200">
                <a:solidFill>
                  <a:schemeClr val="accent1"/>
                </a:solidFill>
              </a:defRPr>
            </a:lvl8pPr>
            <a:lvl9pPr lvl="8" rtl="0">
              <a:lnSpc>
                <a:spcPct val="103000"/>
              </a:lnSpc>
              <a:spcBef>
                <a:spcPts val="575"/>
              </a:spcBef>
              <a:spcAft>
                <a:spcPts val="575"/>
              </a:spcAft>
              <a:buClr>
                <a:schemeClr val="accent1"/>
              </a:buClr>
              <a:buSzPts val="2200"/>
              <a:buNone/>
              <a:defRPr sz="2200">
                <a:solidFill>
                  <a:schemeClr val="accent1"/>
                </a:solidFill>
              </a:defRPr>
            </a:lvl9pPr>
          </a:lstStyle>
          <a:p>
            <a:endParaRPr/>
          </a:p>
        </p:txBody>
      </p:sp>
      <p:sp>
        <p:nvSpPr>
          <p:cNvPr id="702" name="Google Shape;702;p68"/>
          <p:cNvSpPr/>
          <p:nvPr/>
        </p:nvSpPr>
        <p:spPr>
          <a:xfrm>
            <a:off x="6268634" y="-450"/>
            <a:ext cx="5926059" cy="5964110"/>
          </a:xfrm>
          <a:custGeom>
            <a:avLst/>
            <a:gdLst/>
            <a:ahLst/>
            <a:cxnLst/>
            <a:rect l="l" t="t" r="r" b="b"/>
            <a:pathLst>
              <a:path w="41582" h="41849" extrusionOk="0">
                <a:moveTo>
                  <a:pt x="0" y="0"/>
                </a:moveTo>
                <a:cubicBezTo>
                  <a:pt x="3997" y="21081"/>
                  <a:pt x="20546" y="37727"/>
                  <a:pt x="41581" y="41849"/>
                </a:cubicBezTo>
                <a:lnTo>
                  <a:pt x="41581" y="0"/>
                </a:lnTo>
                <a:close/>
              </a:path>
            </a:pathLst>
          </a:custGeom>
          <a:solidFill>
            <a:srgbClr val="CFE9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pic>
        <p:nvPicPr>
          <p:cNvPr id="703" name="Google Shape;703;p68"/>
          <p:cNvPicPr preferRelativeResize="0"/>
          <p:nvPr/>
        </p:nvPicPr>
        <p:blipFill rotWithShape="1">
          <a:blip r:embed="rId2">
            <a:alphaModFix amt="40000"/>
          </a:blip>
          <a:srcRect l="45355"/>
          <a:stretch/>
        </p:blipFill>
        <p:spPr>
          <a:xfrm flipH="1">
            <a:off x="9222500" y="1444875"/>
            <a:ext cx="2972200" cy="3987826"/>
          </a:xfrm>
          <a:prstGeom prst="rect">
            <a:avLst/>
          </a:prstGeom>
          <a:noFill/>
          <a:ln>
            <a:noFill/>
          </a:ln>
        </p:spPr>
      </p:pic>
      <p:pic>
        <p:nvPicPr>
          <p:cNvPr id="704" name="Google Shape;704;p68"/>
          <p:cNvPicPr preferRelativeResize="0"/>
          <p:nvPr/>
        </p:nvPicPr>
        <p:blipFill>
          <a:blip r:embed="rId3">
            <a:alphaModFix/>
          </a:blip>
          <a:stretch>
            <a:fillRect/>
          </a:stretch>
        </p:blipFill>
        <p:spPr>
          <a:xfrm rot="-6368075">
            <a:off x="8526610" y="4371846"/>
            <a:ext cx="1205334" cy="1325554"/>
          </a:xfrm>
          <a:prstGeom prst="rect">
            <a:avLst/>
          </a:prstGeom>
          <a:noFill/>
          <a:ln>
            <a:noFill/>
          </a:ln>
        </p:spPr>
      </p:pic>
      <p:sp>
        <p:nvSpPr>
          <p:cNvPr id="705" name="Google Shape;705;p68"/>
          <p:cNvSpPr>
            <a:spLocks noGrp="1"/>
          </p:cNvSpPr>
          <p:nvPr>
            <p:ph type="pic" idx="2"/>
          </p:nvPr>
        </p:nvSpPr>
        <p:spPr>
          <a:xfrm>
            <a:off x="6298750" y="1229750"/>
            <a:ext cx="3662100" cy="3662100"/>
          </a:xfrm>
          <a:prstGeom prst="ellipse">
            <a:avLst/>
          </a:prstGeom>
          <a:noFill/>
          <a:ln>
            <a:noFill/>
          </a:ln>
        </p:spPr>
      </p:sp>
      <p:sp>
        <p:nvSpPr>
          <p:cNvPr id="706" name="Google Shape;706;p68"/>
          <p:cNvSpPr>
            <a:spLocks noGrp="1"/>
          </p:cNvSpPr>
          <p:nvPr>
            <p:ph type="pic" idx="3"/>
          </p:nvPr>
        </p:nvSpPr>
        <p:spPr>
          <a:xfrm>
            <a:off x="9012250" y="3753050"/>
            <a:ext cx="1138800" cy="1138800"/>
          </a:xfrm>
          <a:prstGeom prst="ellipse">
            <a:avLst/>
          </a:prstGeom>
          <a:noFill/>
          <a:ln w="114300" cap="flat" cmpd="sng">
            <a:solidFill>
              <a:schemeClr val="lt1"/>
            </a:solidFill>
            <a:prstDash val="solid"/>
            <a:round/>
            <a:headEnd type="none" w="sm" len="sm"/>
            <a:tailEnd type="none" w="sm" len="sm"/>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K2 - Speaker Slide - A 1">
  <p:cSld name="CUSTOM_3_1_2">
    <p:spTree>
      <p:nvGrpSpPr>
        <p:cNvPr id="1" name="Shape 707"/>
        <p:cNvGrpSpPr/>
        <p:nvPr/>
      </p:nvGrpSpPr>
      <p:grpSpPr>
        <a:xfrm>
          <a:off x="0" y="0"/>
          <a:ext cx="0" cy="0"/>
          <a:chOff x="0" y="0"/>
          <a:chExt cx="0" cy="0"/>
        </a:xfrm>
      </p:grpSpPr>
      <p:sp>
        <p:nvSpPr>
          <p:cNvPr id="708" name="Google Shape;708;p69"/>
          <p:cNvSpPr txBox="1">
            <a:spLocks noGrp="1"/>
          </p:cNvSpPr>
          <p:nvPr>
            <p:ph type="title"/>
          </p:nvPr>
        </p:nvSpPr>
        <p:spPr>
          <a:xfrm>
            <a:off x="576075" y="724171"/>
            <a:ext cx="6309300" cy="164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1"/>
              </a:buClr>
              <a:buSzPts val="3200"/>
              <a:buNone/>
              <a:defRPr/>
            </a:lvl1pPr>
            <a:lvl2pPr lvl="1" algn="l" rtl="0">
              <a:spcBef>
                <a:spcPts val="0"/>
              </a:spcBef>
              <a:spcAft>
                <a:spcPts val="0"/>
              </a:spcAft>
              <a:buClr>
                <a:schemeClr val="accent1"/>
              </a:buClr>
              <a:buSzPts val="3200"/>
              <a:buFont typeface="Poppins"/>
              <a:buNone/>
              <a:defRPr b="1">
                <a:latin typeface="Poppins"/>
                <a:ea typeface="Poppins"/>
                <a:cs typeface="Poppins"/>
                <a:sym typeface="Poppins"/>
              </a:defRPr>
            </a:lvl2pPr>
            <a:lvl3pPr lvl="2" algn="l" rtl="0">
              <a:spcBef>
                <a:spcPts val="0"/>
              </a:spcBef>
              <a:spcAft>
                <a:spcPts val="0"/>
              </a:spcAft>
              <a:buClr>
                <a:schemeClr val="accent1"/>
              </a:buClr>
              <a:buSzPts val="3200"/>
              <a:buFont typeface="Poppins"/>
              <a:buNone/>
              <a:defRPr b="1">
                <a:latin typeface="Poppins"/>
                <a:ea typeface="Poppins"/>
                <a:cs typeface="Poppins"/>
                <a:sym typeface="Poppins"/>
              </a:defRPr>
            </a:lvl3pPr>
            <a:lvl4pPr lvl="3" algn="l" rtl="0">
              <a:spcBef>
                <a:spcPts val="0"/>
              </a:spcBef>
              <a:spcAft>
                <a:spcPts val="0"/>
              </a:spcAft>
              <a:buClr>
                <a:schemeClr val="accent1"/>
              </a:buClr>
              <a:buSzPts val="3200"/>
              <a:buFont typeface="Poppins"/>
              <a:buNone/>
              <a:defRPr b="1">
                <a:latin typeface="Poppins"/>
                <a:ea typeface="Poppins"/>
                <a:cs typeface="Poppins"/>
                <a:sym typeface="Poppins"/>
              </a:defRPr>
            </a:lvl4pPr>
            <a:lvl5pPr lvl="4" algn="l" rtl="0">
              <a:spcBef>
                <a:spcPts val="0"/>
              </a:spcBef>
              <a:spcAft>
                <a:spcPts val="0"/>
              </a:spcAft>
              <a:buClr>
                <a:schemeClr val="accent1"/>
              </a:buClr>
              <a:buSzPts val="3200"/>
              <a:buFont typeface="Poppins"/>
              <a:buNone/>
              <a:defRPr b="1">
                <a:latin typeface="Poppins"/>
                <a:ea typeface="Poppins"/>
                <a:cs typeface="Poppins"/>
                <a:sym typeface="Poppins"/>
              </a:defRPr>
            </a:lvl5pPr>
            <a:lvl6pPr lvl="5" algn="l" rtl="0">
              <a:spcBef>
                <a:spcPts val="0"/>
              </a:spcBef>
              <a:spcAft>
                <a:spcPts val="0"/>
              </a:spcAft>
              <a:buClr>
                <a:schemeClr val="accent1"/>
              </a:buClr>
              <a:buSzPts val="3200"/>
              <a:buFont typeface="Poppins"/>
              <a:buNone/>
              <a:defRPr b="1">
                <a:latin typeface="Poppins"/>
                <a:ea typeface="Poppins"/>
                <a:cs typeface="Poppins"/>
                <a:sym typeface="Poppins"/>
              </a:defRPr>
            </a:lvl6pPr>
            <a:lvl7pPr lvl="6" algn="l" rtl="0">
              <a:spcBef>
                <a:spcPts val="0"/>
              </a:spcBef>
              <a:spcAft>
                <a:spcPts val="0"/>
              </a:spcAft>
              <a:buClr>
                <a:schemeClr val="accent1"/>
              </a:buClr>
              <a:buSzPts val="3200"/>
              <a:buFont typeface="Poppins"/>
              <a:buNone/>
              <a:defRPr b="1">
                <a:latin typeface="Poppins"/>
                <a:ea typeface="Poppins"/>
                <a:cs typeface="Poppins"/>
                <a:sym typeface="Poppins"/>
              </a:defRPr>
            </a:lvl7pPr>
            <a:lvl8pPr lvl="7" algn="l" rtl="0">
              <a:spcBef>
                <a:spcPts val="0"/>
              </a:spcBef>
              <a:spcAft>
                <a:spcPts val="0"/>
              </a:spcAft>
              <a:buClr>
                <a:schemeClr val="accent1"/>
              </a:buClr>
              <a:buSzPts val="3200"/>
              <a:buFont typeface="Poppins"/>
              <a:buNone/>
              <a:defRPr b="1">
                <a:latin typeface="Poppins"/>
                <a:ea typeface="Poppins"/>
                <a:cs typeface="Poppins"/>
                <a:sym typeface="Poppins"/>
              </a:defRPr>
            </a:lvl8pPr>
            <a:lvl9pPr lvl="8" algn="l" rtl="0">
              <a:spcBef>
                <a:spcPts val="0"/>
              </a:spcBef>
              <a:spcAft>
                <a:spcPts val="0"/>
              </a:spcAft>
              <a:buClr>
                <a:schemeClr val="accent1"/>
              </a:buClr>
              <a:buSzPts val="3200"/>
              <a:buFont typeface="Poppins"/>
              <a:buNone/>
              <a:defRPr b="1">
                <a:latin typeface="Poppins"/>
                <a:ea typeface="Poppins"/>
                <a:cs typeface="Poppins"/>
                <a:sym typeface="Poppins"/>
              </a:defRPr>
            </a:lvl9pPr>
          </a:lstStyle>
          <a:p>
            <a:endParaRPr/>
          </a:p>
        </p:txBody>
      </p:sp>
      <p:sp>
        <p:nvSpPr>
          <p:cNvPr id="709" name="Google Shape;709;p69"/>
          <p:cNvSpPr txBox="1">
            <a:spLocks noGrp="1"/>
          </p:cNvSpPr>
          <p:nvPr>
            <p:ph type="subTitle" idx="1"/>
          </p:nvPr>
        </p:nvSpPr>
        <p:spPr>
          <a:xfrm>
            <a:off x="576075" y="2434099"/>
            <a:ext cx="6309300" cy="832200"/>
          </a:xfrm>
          <a:prstGeom prst="rect">
            <a:avLst/>
          </a:prstGeom>
        </p:spPr>
        <p:txBody>
          <a:bodyPr spcFirstLastPara="1" wrap="square" lIns="0" tIns="0" rIns="0" bIns="0" anchor="t" anchorCtr="0">
            <a:noAutofit/>
          </a:bodyPr>
          <a:lstStyle>
            <a:lvl1pPr lvl="0" rtl="0">
              <a:lnSpc>
                <a:spcPct val="103000"/>
              </a:lnSpc>
              <a:spcBef>
                <a:spcPts val="550"/>
              </a:spcBef>
              <a:spcAft>
                <a:spcPts val="0"/>
              </a:spcAft>
              <a:buClr>
                <a:schemeClr val="accent1"/>
              </a:buClr>
              <a:buSzPts val="2200"/>
              <a:buNone/>
              <a:defRPr sz="2200">
                <a:solidFill>
                  <a:schemeClr val="accent1"/>
                </a:solidFill>
              </a:defRPr>
            </a:lvl1pPr>
            <a:lvl2pPr lvl="1" rtl="0">
              <a:lnSpc>
                <a:spcPct val="103000"/>
              </a:lnSpc>
              <a:spcBef>
                <a:spcPts val="575"/>
              </a:spcBef>
              <a:spcAft>
                <a:spcPts val="0"/>
              </a:spcAft>
              <a:buClr>
                <a:schemeClr val="accent1"/>
              </a:buClr>
              <a:buSzPts val="2200"/>
              <a:buNone/>
              <a:defRPr sz="2200">
                <a:solidFill>
                  <a:schemeClr val="accent1"/>
                </a:solidFill>
              </a:defRPr>
            </a:lvl2pPr>
            <a:lvl3pPr lvl="2" rtl="0">
              <a:lnSpc>
                <a:spcPct val="103000"/>
              </a:lnSpc>
              <a:spcBef>
                <a:spcPts val="575"/>
              </a:spcBef>
              <a:spcAft>
                <a:spcPts val="0"/>
              </a:spcAft>
              <a:buClr>
                <a:schemeClr val="accent1"/>
              </a:buClr>
              <a:buSzPts val="2200"/>
              <a:buNone/>
              <a:defRPr sz="2200">
                <a:solidFill>
                  <a:schemeClr val="accent1"/>
                </a:solidFill>
              </a:defRPr>
            </a:lvl3pPr>
            <a:lvl4pPr lvl="3" rtl="0">
              <a:lnSpc>
                <a:spcPct val="103000"/>
              </a:lnSpc>
              <a:spcBef>
                <a:spcPts val="575"/>
              </a:spcBef>
              <a:spcAft>
                <a:spcPts val="0"/>
              </a:spcAft>
              <a:buClr>
                <a:schemeClr val="accent1"/>
              </a:buClr>
              <a:buSzPts val="2200"/>
              <a:buNone/>
              <a:defRPr sz="2200">
                <a:solidFill>
                  <a:schemeClr val="accent1"/>
                </a:solidFill>
              </a:defRPr>
            </a:lvl4pPr>
            <a:lvl5pPr lvl="4" rtl="0">
              <a:lnSpc>
                <a:spcPct val="103000"/>
              </a:lnSpc>
              <a:spcBef>
                <a:spcPts val="575"/>
              </a:spcBef>
              <a:spcAft>
                <a:spcPts val="0"/>
              </a:spcAft>
              <a:buClr>
                <a:schemeClr val="accent1"/>
              </a:buClr>
              <a:buSzPts val="2200"/>
              <a:buNone/>
              <a:defRPr sz="2200">
                <a:solidFill>
                  <a:schemeClr val="accent1"/>
                </a:solidFill>
              </a:defRPr>
            </a:lvl5pPr>
            <a:lvl6pPr lvl="5" rtl="0">
              <a:lnSpc>
                <a:spcPct val="103000"/>
              </a:lnSpc>
              <a:spcBef>
                <a:spcPts val="575"/>
              </a:spcBef>
              <a:spcAft>
                <a:spcPts val="0"/>
              </a:spcAft>
              <a:buClr>
                <a:schemeClr val="accent1"/>
              </a:buClr>
              <a:buSzPts val="2200"/>
              <a:buNone/>
              <a:defRPr sz="2200">
                <a:solidFill>
                  <a:schemeClr val="accent1"/>
                </a:solidFill>
              </a:defRPr>
            </a:lvl6pPr>
            <a:lvl7pPr lvl="6" rtl="0">
              <a:lnSpc>
                <a:spcPct val="103000"/>
              </a:lnSpc>
              <a:spcBef>
                <a:spcPts val="575"/>
              </a:spcBef>
              <a:spcAft>
                <a:spcPts val="0"/>
              </a:spcAft>
              <a:buClr>
                <a:schemeClr val="accent1"/>
              </a:buClr>
              <a:buSzPts val="2200"/>
              <a:buNone/>
              <a:defRPr sz="2200">
                <a:solidFill>
                  <a:schemeClr val="accent1"/>
                </a:solidFill>
              </a:defRPr>
            </a:lvl7pPr>
            <a:lvl8pPr lvl="7" rtl="0">
              <a:lnSpc>
                <a:spcPct val="103000"/>
              </a:lnSpc>
              <a:spcBef>
                <a:spcPts val="575"/>
              </a:spcBef>
              <a:spcAft>
                <a:spcPts val="0"/>
              </a:spcAft>
              <a:buClr>
                <a:schemeClr val="accent1"/>
              </a:buClr>
              <a:buSzPts val="2200"/>
              <a:buNone/>
              <a:defRPr sz="2200">
                <a:solidFill>
                  <a:schemeClr val="accent1"/>
                </a:solidFill>
              </a:defRPr>
            </a:lvl8pPr>
            <a:lvl9pPr lvl="8" rtl="0">
              <a:lnSpc>
                <a:spcPct val="103000"/>
              </a:lnSpc>
              <a:spcBef>
                <a:spcPts val="575"/>
              </a:spcBef>
              <a:spcAft>
                <a:spcPts val="575"/>
              </a:spcAft>
              <a:buClr>
                <a:schemeClr val="accent1"/>
              </a:buClr>
              <a:buSzPts val="2200"/>
              <a:buNone/>
              <a:defRPr sz="2200">
                <a:solidFill>
                  <a:schemeClr val="accent1"/>
                </a:solidFill>
              </a:defRPr>
            </a:lvl9pPr>
          </a:lstStyle>
          <a:p>
            <a:endParaRPr/>
          </a:p>
        </p:txBody>
      </p:sp>
      <p:sp>
        <p:nvSpPr>
          <p:cNvPr id="710" name="Google Shape;710;p69"/>
          <p:cNvSpPr txBox="1">
            <a:spLocks noGrp="1"/>
          </p:cNvSpPr>
          <p:nvPr>
            <p:ph type="title" idx="2"/>
          </p:nvPr>
        </p:nvSpPr>
        <p:spPr>
          <a:xfrm>
            <a:off x="1404050" y="3615346"/>
            <a:ext cx="6309300" cy="164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1"/>
              </a:buClr>
              <a:buSzPts val="3200"/>
              <a:buNone/>
              <a:defRPr/>
            </a:lvl1pPr>
            <a:lvl2pPr lvl="1" algn="l" rtl="0">
              <a:spcBef>
                <a:spcPts val="0"/>
              </a:spcBef>
              <a:spcAft>
                <a:spcPts val="0"/>
              </a:spcAft>
              <a:buClr>
                <a:schemeClr val="accent1"/>
              </a:buClr>
              <a:buSzPts val="3200"/>
              <a:buFont typeface="Poppins"/>
              <a:buNone/>
              <a:defRPr b="1">
                <a:latin typeface="Poppins"/>
                <a:ea typeface="Poppins"/>
                <a:cs typeface="Poppins"/>
                <a:sym typeface="Poppins"/>
              </a:defRPr>
            </a:lvl2pPr>
            <a:lvl3pPr lvl="2" algn="l" rtl="0">
              <a:spcBef>
                <a:spcPts val="0"/>
              </a:spcBef>
              <a:spcAft>
                <a:spcPts val="0"/>
              </a:spcAft>
              <a:buClr>
                <a:schemeClr val="accent1"/>
              </a:buClr>
              <a:buSzPts val="3200"/>
              <a:buFont typeface="Poppins"/>
              <a:buNone/>
              <a:defRPr b="1">
                <a:latin typeface="Poppins"/>
                <a:ea typeface="Poppins"/>
                <a:cs typeface="Poppins"/>
                <a:sym typeface="Poppins"/>
              </a:defRPr>
            </a:lvl3pPr>
            <a:lvl4pPr lvl="3" algn="l" rtl="0">
              <a:spcBef>
                <a:spcPts val="0"/>
              </a:spcBef>
              <a:spcAft>
                <a:spcPts val="0"/>
              </a:spcAft>
              <a:buClr>
                <a:schemeClr val="accent1"/>
              </a:buClr>
              <a:buSzPts val="3200"/>
              <a:buFont typeface="Poppins"/>
              <a:buNone/>
              <a:defRPr b="1">
                <a:latin typeface="Poppins"/>
                <a:ea typeface="Poppins"/>
                <a:cs typeface="Poppins"/>
                <a:sym typeface="Poppins"/>
              </a:defRPr>
            </a:lvl4pPr>
            <a:lvl5pPr lvl="4" algn="l" rtl="0">
              <a:spcBef>
                <a:spcPts val="0"/>
              </a:spcBef>
              <a:spcAft>
                <a:spcPts val="0"/>
              </a:spcAft>
              <a:buClr>
                <a:schemeClr val="accent1"/>
              </a:buClr>
              <a:buSzPts val="3200"/>
              <a:buFont typeface="Poppins"/>
              <a:buNone/>
              <a:defRPr b="1">
                <a:latin typeface="Poppins"/>
                <a:ea typeface="Poppins"/>
                <a:cs typeface="Poppins"/>
                <a:sym typeface="Poppins"/>
              </a:defRPr>
            </a:lvl5pPr>
            <a:lvl6pPr lvl="5" algn="l" rtl="0">
              <a:spcBef>
                <a:spcPts val="0"/>
              </a:spcBef>
              <a:spcAft>
                <a:spcPts val="0"/>
              </a:spcAft>
              <a:buClr>
                <a:schemeClr val="accent1"/>
              </a:buClr>
              <a:buSzPts val="3200"/>
              <a:buFont typeface="Poppins"/>
              <a:buNone/>
              <a:defRPr b="1">
                <a:latin typeface="Poppins"/>
                <a:ea typeface="Poppins"/>
                <a:cs typeface="Poppins"/>
                <a:sym typeface="Poppins"/>
              </a:defRPr>
            </a:lvl6pPr>
            <a:lvl7pPr lvl="6" algn="l" rtl="0">
              <a:spcBef>
                <a:spcPts val="0"/>
              </a:spcBef>
              <a:spcAft>
                <a:spcPts val="0"/>
              </a:spcAft>
              <a:buClr>
                <a:schemeClr val="accent1"/>
              </a:buClr>
              <a:buSzPts val="3200"/>
              <a:buFont typeface="Poppins"/>
              <a:buNone/>
              <a:defRPr b="1">
                <a:latin typeface="Poppins"/>
                <a:ea typeface="Poppins"/>
                <a:cs typeface="Poppins"/>
                <a:sym typeface="Poppins"/>
              </a:defRPr>
            </a:lvl7pPr>
            <a:lvl8pPr lvl="7" algn="l" rtl="0">
              <a:spcBef>
                <a:spcPts val="0"/>
              </a:spcBef>
              <a:spcAft>
                <a:spcPts val="0"/>
              </a:spcAft>
              <a:buClr>
                <a:schemeClr val="accent1"/>
              </a:buClr>
              <a:buSzPts val="3200"/>
              <a:buFont typeface="Poppins"/>
              <a:buNone/>
              <a:defRPr b="1">
                <a:latin typeface="Poppins"/>
                <a:ea typeface="Poppins"/>
                <a:cs typeface="Poppins"/>
                <a:sym typeface="Poppins"/>
              </a:defRPr>
            </a:lvl8pPr>
            <a:lvl9pPr lvl="8" algn="l" rtl="0">
              <a:spcBef>
                <a:spcPts val="0"/>
              </a:spcBef>
              <a:spcAft>
                <a:spcPts val="0"/>
              </a:spcAft>
              <a:buClr>
                <a:schemeClr val="accent1"/>
              </a:buClr>
              <a:buSzPts val="3200"/>
              <a:buFont typeface="Poppins"/>
              <a:buNone/>
              <a:defRPr b="1">
                <a:latin typeface="Poppins"/>
                <a:ea typeface="Poppins"/>
                <a:cs typeface="Poppins"/>
                <a:sym typeface="Poppins"/>
              </a:defRPr>
            </a:lvl9pPr>
          </a:lstStyle>
          <a:p>
            <a:endParaRPr/>
          </a:p>
        </p:txBody>
      </p:sp>
      <p:sp>
        <p:nvSpPr>
          <p:cNvPr id="711" name="Google Shape;711;p69"/>
          <p:cNvSpPr txBox="1">
            <a:spLocks noGrp="1"/>
          </p:cNvSpPr>
          <p:nvPr>
            <p:ph type="subTitle" idx="3"/>
          </p:nvPr>
        </p:nvSpPr>
        <p:spPr>
          <a:xfrm>
            <a:off x="1404050" y="5325274"/>
            <a:ext cx="6309300" cy="832200"/>
          </a:xfrm>
          <a:prstGeom prst="rect">
            <a:avLst/>
          </a:prstGeom>
        </p:spPr>
        <p:txBody>
          <a:bodyPr spcFirstLastPara="1" wrap="square" lIns="0" tIns="0" rIns="0" bIns="0" anchor="t" anchorCtr="0">
            <a:noAutofit/>
          </a:bodyPr>
          <a:lstStyle>
            <a:lvl1pPr lvl="0" rtl="0">
              <a:lnSpc>
                <a:spcPct val="103000"/>
              </a:lnSpc>
              <a:spcBef>
                <a:spcPts val="550"/>
              </a:spcBef>
              <a:spcAft>
                <a:spcPts val="0"/>
              </a:spcAft>
              <a:buClr>
                <a:schemeClr val="accent1"/>
              </a:buClr>
              <a:buSzPts val="2200"/>
              <a:buNone/>
              <a:defRPr sz="2200">
                <a:solidFill>
                  <a:schemeClr val="accent1"/>
                </a:solidFill>
              </a:defRPr>
            </a:lvl1pPr>
            <a:lvl2pPr lvl="1" rtl="0">
              <a:lnSpc>
                <a:spcPct val="103000"/>
              </a:lnSpc>
              <a:spcBef>
                <a:spcPts val="575"/>
              </a:spcBef>
              <a:spcAft>
                <a:spcPts val="0"/>
              </a:spcAft>
              <a:buClr>
                <a:schemeClr val="accent1"/>
              </a:buClr>
              <a:buSzPts val="2200"/>
              <a:buNone/>
              <a:defRPr sz="2200">
                <a:solidFill>
                  <a:schemeClr val="accent1"/>
                </a:solidFill>
              </a:defRPr>
            </a:lvl2pPr>
            <a:lvl3pPr lvl="2" rtl="0">
              <a:lnSpc>
                <a:spcPct val="103000"/>
              </a:lnSpc>
              <a:spcBef>
                <a:spcPts val="575"/>
              </a:spcBef>
              <a:spcAft>
                <a:spcPts val="0"/>
              </a:spcAft>
              <a:buClr>
                <a:schemeClr val="accent1"/>
              </a:buClr>
              <a:buSzPts val="2200"/>
              <a:buNone/>
              <a:defRPr sz="2200">
                <a:solidFill>
                  <a:schemeClr val="accent1"/>
                </a:solidFill>
              </a:defRPr>
            </a:lvl3pPr>
            <a:lvl4pPr lvl="3" rtl="0">
              <a:lnSpc>
                <a:spcPct val="103000"/>
              </a:lnSpc>
              <a:spcBef>
                <a:spcPts val="575"/>
              </a:spcBef>
              <a:spcAft>
                <a:spcPts val="0"/>
              </a:spcAft>
              <a:buClr>
                <a:schemeClr val="accent1"/>
              </a:buClr>
              <a:buSzPts val="2200"/>
              <a:buNone/>
              <a:defRPr sz="2200">
                <a:solidFill>
                  <a:schemeClr val="accent1"/>
                </a:solidFill>
              </a:defRPr>
            </a:lvl4pPr>
            <a:lvl5pPr lvl="4" rtl="0">
              <a:lnSpc>
                <a:spcPct val="103000"/>
              </a:lnSpc>
              <a:spcBef>
                <a:spcPts val="575"/>
              </a:spcBef>
              <a:spcAft>
                <a:spcPts val="0"/>
              </a:spcAft>
              <a:buClr>
                <a:schemeClr val="accent1"/>
              </a:buClr>
              <a:buSzPts val="2200"/>
              <a:buNone/>
              <a:defRPr sz="2200">
                <a:solidFill>
                  <a:schemeClr val="accent1"/>
                </a:solidFill>
              </a:defRPr>
            </a:lvl5pPr>
            <a:lvl6pPr lvl="5" rtl="0">
              <a:lnSpc>
                <a:spcPct val="103000"/>
              </a:lnSpc>
              <a:spcBef>
                <a:spcPts val="575"/>
              </a:spcBef>
              <a:spcAft>
                <a:spcPts val="0"/>
              </a:spcAft>
              <a:buClr>
                <a:schemeClr val="accent1"/>
              </a:buClr>
              <a:buSzPts val="2200"/>
              <a:buNone/>
              <a:defRPr sz="2200">
                <a:solidFill>
                  <a:schemeClr val="accent1"/>
                </a:solidFill>
              </a:defRPr>
            </a:lvl6pPr>
            <a:lvl7pPr lvl="6" rtl="0">
              <a:lnSpc>
                <a:spcPct val="103000"/>
              </a:lnSpc>
              <a:spcBef>
                <a:spcPts val="575"/>
              </a:spcBef>
              <a:spcAft>
                <a:spcPts val="0"/>
              </a:spcAft>
              <a:buClr>
                <a:schemeClr val="accent1"/>
              </a:buClr>
              <a:buSzPts val="2200"/>
              <a:buNone/>
              <a:defRPr sz="2200">
                <a:solidFill>
                  <a:schemeClr val="accent1"/>
                </a:solidFill>
              </a:defRPr>
            </a:lvl7pPr>
            <a:lvl8pPr lvl="7" rtl="0">
              <a:lnSpc>
                <a:spcPct val="103000"/>
              </a:lnSpc>
              <a:spcBef>
                <a:spcPts val="575"/>
              </a:spcBef>
              <a:spcAft>
                <a:spcPts val="0"/>
              </a:spcAft>
              <a:buClr>
                <a:schemeClr val="accent1"/>
              </a:buClr>
              <a:buSzPts val="2200"/>
              <a:buNone/>
              <a:defRPr sz="2200">
                <a:solidFill>
                  <a:schemeClr val="accent1"/>
                </a:solidFill>
              </a:defRPr>
            </a:lvl8pPr>
            <a:lvl9pPr lvl="8" rtl="0">
              <a:lnSpc>
                <a:spcPct val="103000"/>
              </a:lnSpc>
              <a:spcBef>
                <a:spcPts val="575"/>
              </a:spcBef>
              <a:spcAft>
                <a:spcPts val="575"/>
              </a:spcAft>
              <a:buClr>
                <a:schemeClr val="accent1"/>
              </a:buClr>
              <a:buSzPts val="2200"/>
              <a:buNone/>
              <a:defRPr sz="2200">
                <a:solidFill>
                  <a:schemeClr val="accent1"/>
                </a:solidFill>
              </a:defRPr>
            </a:lvl9pPr>
          </a:lstStyle>
          <a:p>
            <a:endParaRPr/>
          </a:p>
        </p:txBody>
      </p:sp>
      <p:sp>
        <p:nvSpPr>
          <p:cNvPr id="712" name="Google Shape;712;p69"/>
          <p:cNvSpPr/>
          <p:nvPr/>
        </p:nvSpPr>
        <p:spPr>
          <a:xfrm>
            <a:off x="6268634" y="-450"/>
            <a:ext cx="5926059" cy="5964110"/>
          </a:xfrm>
          <a:custGeom>
            <a:avLst/>
            <a:gdLst/>
            <a:ahLst/>
            <a:cxnLst/>
            <a:rect l="l" t="t" r="r" b="b"/>
            <a:pathLst>
              <a:path w="41582" h="41849" extrusionOk="0">
                <a:moveTo>
                  <a:pt x="0" y="0"/>
                </a:moveTo>
                <a:cubicBezTo>
                  <a:pt x="3997" y="21081"/>
                  <a:pt x="20546" y="37727"/>
                  <a:pt x="41581" y="41849"/>
                </a:cubicBezTo>
                <a:lnTo>
                  <a:pt x="41581" y="0"/>
                </a:lnTo>
                <a:close/>
              </a:path>
            </a:pathLst>
          </a:custGeom>
          <a:solidFill>
            <a:srgbClr val="CFE9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pic>
        <p:nvPicPr>
          <p:cNvPr id="713" name="Google Shape;713;p69"/>
          <p:cNvPicPr preferRelativeResize="0"/>
          <p:nvPr/>
        </p:nvPicPr>
        <p:blipFill>
          <a:blip r:embed="rId2">
            <a:alphaModFix/>
          </a:blip>
          <a:stretch>
            <a:fillRect/>
          </a:stretch>
        </p:blipFill>
        <p:spPr>
          <a:xfrm rot="866755">
            <a:off x="5915608" y="372373"/>
            <a:ext cx="1205334" cy="1325553"/>
          </a:xfrm>
          <a:prstGeom prst="rect">
            <a:avLst/>
          </a:prstGeom>
          <a:noFill/>
          <a:ln>
            <a:noFill/>
          </a:ln>
        </p:spPr>
      </p:pic>
      <p:pic>
        <p:nvPicPr>
          <p:cNvPr id="714" name="Google Shape;714;p69"/>
          <p:cNvPicPr preferRelativeResize="0"/>
          <p:nvPr/>
        </p:nvPicPr>
        <p:blipFill rotWithShape="1">
          <a:blip r:embed="rId3">
            <a:alphaModFix amt="40000"/>
          </a:blip>
          <a:srcRect l="45462"/>
          <a:stretch/>
        </p:blipFill>
        <p:spPr>
          <a:xfrm flipH="1">
            <a:off x="9222500" y="1444875"/>
            <a:ext cx="2966325" cy="3987826"/>
          </a:xfrm>
          <a:prstGeom prst="rect">
            <a:avLst/>
          </a:prstGeom>
          <a:noFill/>
          <a:ln>
            <a:noFill/>
          </a:ln>
        </p:spPr>
      </p:pic>
      <p:sp>
        <p:nvSpPr>
          <p:cNvPr id="715" name="Google Shape;715;p69"/>
          <p:cNvSpPr>
            <a:spLocks noGrp="1"/>
          </p:cNvSpPr>
          <p:nvPr>
            <p:ph type="pic" idx="4"/>
          </p:nvPr>
        </p:nvSpPr>
        <p:spPr>
          <a:xfrm>
            <a:off x="6122377" y="820241"/>
            <a:ext cx="2795100" cy="2795100"/>
          </a:xfrm>
          <a:prstGeom prst="ellipse">
            <a:avLst/>
          </a:prstGeom>
          <a:noFill/>
          <a:ln>
            <a:noFill/>
          </a:ln>
        </p:spPr>
      </p:sp>
      <p:sp>
        <p:nvSpPr>
          <p:cNvPr id="716" name="Google Shape;716;p69"/>
          <p:cNvSpPr>
            <a:spLocks noGrp="1"/>
          </p:cNvSpPr>
          <p:nvPr>
            <p:ph type="pic" idx="5"/>
          </p:nvPr>
        </p:nvSpPr>
        <p:spPr>
          <a:xfrm>
            <a:off x="6241800" y="918000"/>
            <a:ext cx="673500" cy="673500"/>
          </a:xfrm>
          <a:prstGeom prst="ellipse">
            <a:avLst/>
          </a:prstGeom>
          <a:noFill/>
          <a:ln w="76200" cap="flat" cmpd="sng">
            <a:solidFill>
              <a:schemeClr val="lt1"/>
            </a:solidFill>
            <a:prstDash val="solid"/>
            <a:round/>
            <a:headEnd type="none" w="sm" len="sm"/>
            <a:tailEnd type="none" w="sm" len="sm"/>
          </a:ln>
        </p:spPr>
      </p:sp>
      <p:pic>
        <p:nvPicPr>
          <p:cNvPr id="717" name="Google Shape;717;p69"/>
          <p:cNvPicPr preferRelativeResize="0"/>
          <p:nvPr/>
        </p:nvPicPr>
        <p:blipFill>
          <a:blip r:embed="rId2">
            <a:alphaModFix/>
          </a:blip>
          <a:stretch>
            <a:fillRect/>
          </a:stretch>
        </p:blipFill>
        <p:spPr>
          <a:xfrm rot="-866755" flipH="1">
            <a:off x="10401058" y="2720673"/>
            <a:ext cx="1205334" cy="1325553"/>
          </a:xfrm>
          <a:prstGeom prst="rect">
            <a:avLst/>
          </a:prstGeom>
          <a:noFill/>
          <a:ln>
            <a:noFill/>
          </a:ln>
        </p:spPr>
      </p:pic>
      <p:sp>
        <p:nvSpPr>
          <p:cNvPr id="718" name="Google Shape;718;p69"/>
          <p:cNvSpPr>
            <a:spLocks noGrp="1"/>
          </p:cNvSpPr>
          <p:nvPr>
            <p:ph type="pic" idx="6"/>
          </p:nvPr>
        </p:nvSpPr>
        <p:spPr>
          <a:xfrm>
            <a:off x="8647002" y="3168541"/>
            <a:ext cx="2795100" cy="2795100"/>
          </a:xfrm>
          <a:prstGeom prst="ellipse">
            <a:avLst/>
          </a:prstGeom>
          <a:noFill/>
          <a:ln>
            <a:noFill/>
          </a:ln>
        </p:spPr>
      </p:sp>
      <p:sp>
        <p:nvSpPr>
          <p:cNvPr id="719" name="Google Shape;719;p69"/>
          <p:cNvSpPr>
            <a:spLocks noGrp="1"/>
          </p:cNvSpPr>
          <p:nvPr>
            <p:ph type="pic" idx="7"/>
          </p:nvPr>
        </p:nvSpPr>
        <p:spPr>
          <a:xfrm>
            <a:off x="10666975" y="3266300"/>
            <a:ext cx="673500" cy="673500"/>
          </a:xfrm>
          <a:prstGeom prst="ellipse">
            <a:avLst/>
          </a:prstGeom>
          <a:noFill/>
          <a:ln w="76200" cap="flat" cmpd="sng">
            <a:solidFill>
              <a:schemeClr val="lt1"/>
            </a:solidFill>
            <a:prstDash val="solid"/>
            <a:round/>
            <a:headEnd type="none" w="sm" len="sm"/>
            <a:tailEnd type="none" w="sm" len="sm"/>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2 - Speaker Slide - A 1 1">
  <p:cSld name="CUSTOM_3_1_2_1">
    <p:spTree>
      <p:nvGrpSpPr>
        <p:cNvPr id="1" name="Shape 720"/>
        <p:cNvGrpSpPr/>
        <p:nvPr/>
      </p:nvGrpSpPr>
      <p:grpSpPr>
        <a:xfrm>
          <a:off x="0" y="0"/>
          <a:ext cx="0" cy="0"/>
          <a:chOff x="0" y="0"/>
          <a:chExt cx="0" cy="0"/>
        </a:xfrm>
      </p:grpSpPr>
      <p:sp>
        <p:nvSpPr>
          <p:cNvPr id="721" name="Google Shape;721;p70"/>
          <p:cNvSpPr txBox="1">
            <a:spLocks noGrp="1"/>
          </p:cNvSpPr>
          <p:nvPr>
            <p:ph type="title"/>
          </p:nvPr>
        </p:nvSpPr>
        <p:spPr>
          <a:xfrm>
            <a:off x="576075" y="724171"/>
            <a:ext cx="6309300" cy="164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1"/>
              </a:buClr>
              <a:buSzPts val="3200"/>
              <a:buNone/>
              <a:defRPr/>
            </a:lvl1pPr>
            <a:lvl2pPr lvl="1" algn="l" rtl="0">
              <a:spcBef>
                <a:spcPts val="0"/>
              </a:spcBef>
              <a:spcAft>
                <a:spcPts val="0"/>
              </a:spcAft>
              <a:buClr>
                <a:schemeClr val="accent1"/>
              </a:buClr>
              <a:buSzPts val="3200"/>
              <a:buFont typeface="Poppins"/>
              <a:buNone/>
              <a:defRPr b="1">
                <a:latin typeface="Poppins"/>
                <a:ea typeface="Poppins"/>
                <a:cs typeface="Poppins"/>
                <a:sym typeface="Poppins"/>
              </a:defRPr>
            </a:lvl2pPr>
            <a:lvl3pPr lvl="2" algn="l" rtl="0">
              <a:spcBef>
                <a:spcPts val="0"/>
              </a:spcBef>
              <a:spcAft>
                <a:spcPts val="0"/>
              </a:spcAft>
              <a:buClr>
                <a:schemeClr val="accent1"/>
              </a:buClr>
              <a:buSzPts val="3200"/>
              <a:buFont typeface="Poppins"/>
              <a:buNone/>
              <a:defRPr b="1">
                <a:latin typeface="Poppins"/>
                <a:ea typeface="Poppins"/>
                <a:cs typeface="Poppins"/>
                <a:sym typeface="Poppins"/>
              </a:defRPr>
            </a:lvl3pPr>
            <a:lvl4pPr lvl="3" algn="l" rtl="0">
              <a:spcBef>
                <a:spcPts val="0"/>
              </a:spcBef>
              <a:spcAft>
                <a:spcPts val="0"/>
              </a:spcAft>
              <a:buClr>
                <a:schemeClr val="accent1"/>
              </a:buClr>
              <a:buSzPts val="3200"/>
              <a:buFont typeface="Poppins"/>
              <a:buNone/>
              <a:defRPr b="1">
                <a:latin typeface="Poppins"/>
                <a:ea typeface="Poppins"/>
                <a:cs typeface="Poppins"/>
                <a:sym typeface="Poppins"/>
              </a:defRPr>
            </a:lvl4pPr>
            <a:lvl5pPr lvl="4" algn="l" rtl="0">
              <a:spcBef>
                <a:spcPts val="0"/>
              </a:spcBef>
              <a:spcAft>
                <a:spcPts val="0"/>
              </a:spcAft>
              <a:buClr>
                <a:schemeClr val="accent1"/>
              </a:buClr>
              <a:buSzPts val="3200"/>
              <a:buFont typeface="Poppins"/>
              <a:buNone/>
              <a:defRPr b="1">
                <a:latin typeface="Poppins"/>
                <a:ea typeface="Poppins"/>
                <a:cs typeface="Poppins"/>
                <a:sym typeface="Poppins"/>
              </a:defRPr>
            </a:lvl5pPr>
            <a:lvl6pPr lvl="5" algn="l" rtl="0">
              <a:spcBef>
                <a:spcPts val="0"/>
              </a:spcBef>
              <a:spcAft>
                <a:spcPts val="0"/>
              </a:spcAft>
              <a:buClr>
                <a:schemeClr val="accent1"/>
              </a:buClr>
              <a:buSzPts val="3200"/>
              <a:buFont typeface="Poppins"/>
              <a:buNone/>
              <a:defRPr b="1">
                <a:latin typeface="Poppins"/>
                <a:ea typeface="Poppins"/>
                <a:cs typeface="Poppins"/>
                <a:sym typeface="Poppins"/>
              </a:defRPr>
            </a:lvl6pPr>
            <a:lvl7pPr lvl="6" algn="l" rtl="0">
              <a:spcBef>
                <a:spcPts val="0"/>
              </a:spcBef>
              <a:spcAft>
                <a:spcPts val="0"/>
              </a:spcAft>
              <a:buClr>
                <a:schemeClr val="accent1"/>
              </a:buClr>
              <a:buSzPts val="3200"/>
              <a:buFont typeface="Poppins"/>
              <a:buNone/>
              <a:defRPr b="1">
                <a:latin typeface="Poppins"/>
                <a:ea typeface="Poppins"/>
                <a:cs typeface="Poppins"/>
                <a:sym typeface="Poppins"/>
              </a:defRPr>
            </a:lvl7pPr>
            <a:lvl8pPr lvl="7" algn="l" rtl="0">
              <a:spcBef>
                <a:spcPts val="0"/>
              </a:spcBef>
              <a:spcAft>
                <a:spcPts val="0"/>
              </a:spcAft>
              <a:buClr>
                <a:schemeClr val="accent1"/>
              </a:buClr>
              <a:buSzPts val="3200"/>
              <a:buFont typeface="Poppins"/>
              <a:buNone/>
              <a:defRPr b="1">
                <a:latin typeface="Poppins"/>
                <a:ea typeface="Poppins"/>
                <a:cs typeface="Poppins"/>
                <a:sym typeface="Poppins"/>
              </a:defRPr>
            </a:lvl8pPr>
            <a:lvl9pPr lvl="8" algn="l" rtl="0">
              <a:spcBef>
                <a:spcPts val="0"/>
              </a:spcBef>
              <a:spcAft>
                <a:spcPts val="0"/>
              </a:spcAft>
              <a:buClr>
                <a:schemeClr val="accent1"/>
              </a:buClr>
              <a:buSzPts val="3200"/>
              <a:buFont typeface="Poppins"/>
              <a:buNone/>
              <a:defRPr b="1">
                <a:latin typeface="Poppins"/>
                <a:ea typeface="Poppins"/>
                <a:cs typeface="Poppins"/>
                <a:sym typeface="Poppins"/>
              </a:defRPr>
            </a:lvl9pPr>
          </a:lstStyle>
          <a:p>
            <a:endParaRPr/>
          </a:p>
        </p:txBody>
      </p:sp>
      <p:sp>
        <p:nvSpPr>
          <p:cNvPr id="722" name="Google Shape;722;p70"/>
          <p:cNvSpPr txBox="1">
            <a:spLocks noGrp="1"/>
          </p:cNvSpPr>
          <p:nvPr>
            <p:ph type="subTitle" idx="1"/>
          </p:nvPr>
        </p:nvSpPr>
        <p:spPr>
          <a:xfrm>
            <a:off x="576075" y="2434099"/>
            <a:ext cx="6309300" cy="832200"/>
          </a:xfrm>
          <a:prstGeom prst="rect">
            <a:avLst/>
          </a:prstGeom>
        </p:spPr>
        <p:txBody>
          <a:bodyPr spcFirstLastPara="1" wrap="square" lIns="0" tIns="0" rIns="0" bIns="0" anchor="t" anchorCtr="0">
            <a:noAutofit/>
          </a:bodyPr>
          <a:lstStyle>
            <a:lvl1pPr lvl="0" rtl="0">
              <a:lnSpc>
                <a:spcPct val="103000"/>
              </a:lnSpc>
              <a:spcBef>
                <a:spcPts val="550"/>
              </a:spcBef>
              <a:spcAft>
                <a:spcPts val="0"/>
              </a:spcAft>
              <a:buClr>
                <a:schemeClr val="accent1"/>
              </a:buClr>
              <a:buSzPts val="2200"/>
              <a:buNone/>
              <a:defRPr sz="2200">
                <a:solidFill>
                  <a:schemeClr val="accent1"/>
                </a:solidFill>
              </a:defRPr>
            </a:lvl1pPr>
            <a:lvl2pPr lvl="1" rtl="0">
              <a:lnSpc>
                <a:spcPct val="103000"/>
              </a:lnSpc>
              <a:spcBef>
                <a:spcPts val="575"/>
              </a:spcBef>
              <a:spcAft>
                <a:spcPts val="0"/>
              </a:spcAft>
              <a:buClr>
                <a:schemeClr val="accent1"/>
              </a:buClr>
              <a:buSzPts val="2200"/>
              <a:buNone/>
              <a:defRPr sz="2200">
                <a:solidFill>
                  <a:schemeClr val="accent1"/>
                </a:solidFill>
              </a:defRPr>
            </a:lvl2pPr>
            <a:lvl3pPr lvl="2" rtl="0">
              <a:lnSpc>
                <a:spcPct val="103000"/>
              </a:lnSpc>
              <a:spcBef>
                <a:spcPts val="575"/>
              </a:spcBef>
              <a:spcAft>
                <a:spcPts val="0"/>
              </a:spcAft>
              <a:buClr>
                <a:schemeClr val="accent1"/>
              </a:buClr>
              <a:buSzPts val="2200"/>
              <a:buNone/>
              <a:defRPr sz="2200">
                <a:solidFill>
                  <a:schemeClr val="accent1"/>
                </a:solidFill>
              </a:defRPr>
            </a:lvl3pPr>
            <a:lvl4pPr lvl="3" rtl="0">
              <a:lnSpc>
                <a:spcPct val="103000"/>
              </a:lnSpc>
              <a:spcBef>
                <a:spcPts val="575"/>
              </a:spcBef>
              <a:spcAft>
                <a:spcPts val="0"/>
              </a:spcAft>
              <a:buClr>
                <a:schemeClr val="accent1"/>
              </a:buClr>
              <a:buSzPts val="2200"/>
              <a:buNone/>
              <a:defRPr sz="2200">
                <a:solidFill>
                  <a:schemeClr val="accent1"/>
                </a:solidFill>
              </a:defRPr>
            </a:lvl4pPr>
            <a:lvl5pPr lvl="4" rtl="0">
              <a:lnSpc>
                <a:spcPct val="103000"/>
              </a:lnSpc>
              <a:spcBef>
                <a:spcPts val="575"/>
              </a:spcBef>
              <a:spcAft>
                <a:spcPts val="0"/>
              </a:spcAft>
              <a:buClr>
                <a:schemeClr val="accent1"/>
              </a:buClr>
              <a:buSzPts val="2200"/>
              <a:buNone/>
              <a:defRPr sz="2200">
                <a:solidFill>
                  <a:schemeClr val="accent1"/>
                </a:solidFill>
              </a:defRPr>
            </a:lvl5pPr>
            <a:lvl6pPr lvl="5" rtl="0">
              <a:lnSpc>
                <a:spcPct val="103000"/>
              </a:lnSpc>
              <a:spcBef>
                <a:spcPts val="575"/>
              </a:spcBef>
              <a:spcAft>
                <a:spcPts val="0"/>
              </a:spcAft>
              <a:buClr>
                <a:schemeClr val="accent1"/>
              </a:buClr>
              <a:buSzPts val="2200"/>
              <a:buNone/>
              <a:defRPr sz="2200">
                <a:solidFill>
                  <a:schemeClr val="accent1"/>
                </a:solidFill>
              </a:defRPr>
            </a:lvl6pPr>
            <a:lvl7pPr lvl="6" rtl="0">
              <a:lnSpc>
                <a:spcPct val="103000"/>
              </a:lnSpc>
              <a:spcBef>
                <a:spcPts val="575"/>
              </a:spcBef>
              <a:spcAft>
                <a:spcPts val="0"/>
              </a:spcAft>
              <a:buClr>
                <a:schemeClr val="accent1"/>
              </a:buClr>
              <a:buSzPts val="2200"/>
              <a:buNone/>
              <a:defRPr sz="2200">
                <a:solidFill>
                  <a:schemeClr val="accent1"/>
                </a:solidFill>
              </a:defRPr>
            </a:lvl7pPr>
            <a:lvl8pPr lvl="7" rtl="0">
              <a:lnSpc>
                <a:spcPct val="103000"/>
              </a:lnSpc>
              <a:spcBef>
                <a:spcPts val="575"/>
              </a:spcBef>
              <a:spcAft>
                <a:spcPts val="0"/>
              </a:spcAft>
              <a:buClr>
                <a:schemeClr val="accent1"/>
              </a:buClr>
              <a:buSzPts val="2200"/>
              <a:buNone/>
              <a:defRPr sz="2200">
                <a:solidFill>
                  <a:schemeClr val="accent1"/>
                </a:solidFill>
              </a:defRPr>
            </a:lvl8pPr>
            <a:lvl9pPr lvl="8" rtl="0">
              <a:lnSpc>
                <a:spcPct val="103000"/>
              </a:lnSpc>
              <a:spcBef>
                <a:spcPts val="575"/>
              </a:spcBef>
              <a:spcAft>
                <a:spcPts val="575"/>
              </a:spcAft>
              <a:buClr>
                <a:schemeClr val="accent1"/>
              </a:buClr>
              <a:buSzPts val="2200"/>
              <a:buNone/>
              <a:defRPr sz="2200">
                <a:solidFill>
                  <a:schemeClr val="accent1"/>
                </a:solidFill>
              </a:defRPr>
            </a:lvl9pPr>
          </a:lstStyle>
          <a:p>
            <a:endParaRPr/>
          </a:p>
        </p:txBody>
      </p:sp>
      <p:sp>
        <p:nvSpPr>
          <p:cNvPr id="723" name="Google Shape;723;p70"/>
          <p:cNvSpPr txBox="1">
            <a:spLocks noGrp="1"/>
          </p:cNvSpPr>
          <p:nvPr>
            <p:ph type="title" idx="2"/>
          </p:nvPr>
        </p:nvSpPr>
        <p:spPr>
          <a:xfrm>
            <a:off x="1404050" y="3615346"/>
            <a:ext cx="6309300" cy="16458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1"/>
              </a:buClr>
              <a:buSzPts val="3200"/>
              <a:buNone/>
              <a:defRPr/>
            </a:lvl1pPr>
            <a:lvl2pPr lvl="1" algn="l" rtl="0">
              <a:spcBef>
                <a:spcPts val="0"/>
              </a:spcBef>
              <a:spcAft>
                <a:spcPts val="0"/>
              </a:spcAft>
              <a:buClr>
                <a:schemeClr val="accent1"/>
              </a:buClr>
              <a:buSzPts val="3200"/>
              <a:buFont typeface="Poppins"/>
              <a:buNone/>
              <a:defRPr b="1">
                <a:latin typeface="Poppins"/>
                <a:ea typeface="Poppins"/>
                <a:cs typeface="Poppins"/>
                <a:sym typeface="Poppins"/>
              </a:defRPr>
            </a:lvl2pPr>
            <a:lvl3pPr lvl="2" algn="l" rtl="0">
              <a:spcBef>
                <a:spcPts val="0"/>
              </a:spcBef>
              <a:spcAft>
                <a:spcPts val="0"/>
              </a:spcAft>
              <a:buClr>
                <a:schemeClr val="accent1"/>
              </a:buClr>
              <a:buSzPts val="3200"/>
              <a:buFont typeface="Poppins"/>
              <a:buNone/>
              <a:defRPr b="1">
                <a:latin typeface="Poppins"/>
                <a:ea typeface="Poppins"/>
                <a:cs typeface="Poppins"/>
                <a:sym typeface="Poppins"/>
              </a:defRPr>
            </a:lvl3pPr>
            <a:lvl4pPr lvl="3" algn="l" rtl="0">
              <a:spcBef>
                <a:spcPts val="0"/>
              </a:spcBef>
              <a:spcAft>
                <a:spcPts val="0"/>
              </a:spcAft>
              <a:buClr>
                <a:schemeClr val="accent1"/>
              </a:buClr>
              <a:buSzPts val="3200"/>
              <a:buFont typeface="Poppins"/>
              <a:buNone/>
              <a:defRPr b="1">
                <a:latin typeface="Poppins"/>
                <a:ea typeface="Poppins"/>
                <a:cs typeface="Poppins"/>
                <a:sym typeface="Poppins"/>
              </a:defRPr>
            </a:lvl4pPr>
            <a:lvl5pPr lvl="4" algn="l" rtl="0">
              <a:spcBef>
                <a:spcPts val="0"/>
              </a:spcBef>
              <a:spcAft>
                <a:spcPts val="0"/>
              </a:spcAft>
              <a:buClr>
                <a:schemeClr val="accent1"/>
              </a:buClr>
              <a:buSzPts val="3200"/>
              <a:buFont typeface="Poppins"/>
              <a:buNone/>
              <a:defRPr b="1">
                <a:latin typeface="Poppins"/>
                <a:ea typeface="Poppins"/>
                <a:cs typeface="Poppins"/>
                <a:sym typeface="Poppins"/>
              </a:defRPr>
            </a:lvl5pPr>
            <a:lvl6pPr lvl="5" algn="l" rtl="0">
              <a:spcBef>
                <a:spcPts val="0"/>
              </a:spcBef>
              <a:spcAft>
                <a:spcPts val="0"/>
              </a:spcAft>
              <a:buClr>
                <a:schemeClr val="accent1"/>
              </a:buClr>
              <a:buSzPts val="3200"/>
              <a:buFont typeface="Poppins"/>
              <a:buNone/>
              <a:defRPr b="1">
                <a:latin typeface="Poppins"/>
                <a:ea typeface="Poppins"/>
                <a:cs typeface="Poppins"/>
                <a:sym typeface="Poppins"/>
              </a:defRPr>
            </a:lvl6pPr>
            <a:lvl7pPr lvl="6" algn="l" rtl="0">
              <a:spcBef>
                <a:spcPts val="0"/>
              </a:spcBef>
              <a:spcAft>
                <a:spcPts val="0"/>
              </a:spcAft>
              <a:buClr>
                <a:schemeClr val="accent1"/>
              </a:buClr>
              <a:buSzPts val="3200"/>
              <a:buFont typeface="Poppins"/>
              <a:buNone/>
              <a:defRPr b="1">
                <a:latin typeface="Poppins"/>
                <a:ea typeface="Poppins"/>
                <a:cs typeface="Poppins"/>
                <a:sym typeface="Poppins"/>
              </a:defRPr>
            </a:lvl7pPr>
            <a:lvl8pPr lvl="7" algn="l" rtl="0">
              <a:spcBef>
                <a:spcPts val="0"/>
              </a:spcBef>
              <a:spcAft>
                <a:spcPts val="0"/>
              </a:spcAft>
              <a:buClr>
                <a:schemeClr val="accent1"/>
              </a:buClr>
              <a:buSzPts val="3200"/>
              <a:buFont typeface="Poppins"/>
              <a:buNone/>
              <a:defRPr b="1">
                <a:latin typeface="Poppins"/>
                <a:ea typeface="Poppins"/>
                <a:cs typeface="Poppins"/>
                <a:sym typeface="Poppins"/>
              </a:defRPr>
            </a:lvl8pPr>
            <a:lvl9pPr lvl="8" algn="l" rtl="0">
              <a:spcBef>
                <a:spcPts val="0"/>
              </a:spcBef>
              <a:spcAft>
                <a:spcPts val="0"/>
              </a:spcAft>
              <a:buClr>
                <a:schemeClr val="accent1"/>
              </a:buClr>
              <a:buSzPts val="3200"/>
              <a:buFont typeface="Poppins"/>
              <a:buNone/>
              <a:defRPr b="1">
                <a:latin typeface="Poppins"/>
                <a:ea typeface="Poppins"/>
                <a:cs typeface="Poppins"/>
                <a:sym typeface="Poppins"/>
              </a:defRPr>
            </a:lvl9pPr>
          </a:lstStyle>
          <a:p>
            <a:endParaRPr/>
          </a:p>
        </p:txBody>
      </p:sp>
      <p:sp>
        <p:nvSpPr>
          <p:cNvPr id="724" name="Google Shape;724;p70"/>
          <p:cNvSpPr txBox="1">
            <a:spLocks noGrp="1"/>
          </p:cNvSpPr>
          <p:nvPr>
            <p:ph type="subTitle" idx="3"/>
          </p:nvPr>
        </p:nvSpPr>
        <p:spPr>
          <a:xfrm>
            <a:off x="1404050" y="5325274"/>
            <a:ext cx="6309300" cy="832200"/>
          </a:xfrm>
          <a:prstGeom prst="rect">
            <a:avLst/>
          </a:prstGeom>
        </p:spPr>
        <p:txBody>
          <a:bodyPr spcFirstLastPara="1" wrap="square" lIns="0" tIns="0" rIns="0" bIns="0" anchor="t" anchorCtr="0">
            <a:noAutofit/>
          </a:bodyPr>
          <a:lstStyle>
            <a:lvl1pPr lvl="0" rtl="0">
              <a:lnSpc>
                <a:spcPct val="103000"/>
              </a:lnSpc>
              <a:spcBef>
                <a:spcPts val="550"/>
              </a:spcBef>
              <a:spcAft>
                <a:spcPts val="0"/>
              </a:spcAft>
              <a:buClr>
                <a:schemeClr val="accent1"/>
              </a:buClr>
              <a:buSzPts val="2200"/>
              <a:buNone/>
              <a:defRPr sz="2200">
                <a:solidFill>
                  <a:schemeClr val="accent1"/>
                </a:solidFill>
              </a:defRPr>
            </a:lvl1pPr>
            <a:lvl2pPr lvl="1" rtl="0">
              <a:lnSpc>
                <a:spcPct val="103000"/>
              </a:lnSpc>
              <a:spcBef>
                <a:spcPts val="575"/>
              </a:spcBef>
              <a:spcAft>
                <a:spcPts val="0"/>
              </a:spcAft>
              <a:buClr>
                <a:schemeClr val="accent1"/>
              </a:buClr>
              <a:buSzPts val="2200"/>
              <a:buNone/>
              <a:defRPr sz="2200">
                <a:solidFill>
                  <a:schemeClr val="accent1"/>
                </a:solidFill>
              </a:defRPr>
            </a:lvl2pPr>
            <a:lvl3pPr lvl="2" rtl="0">
              <a:lnSpc>
                <a:spcPct val="103000"/>
              </a:lnSpc>
              <a:spcBef>
                <a:spcPts val="575"/>
              </a:spcBef>
              <a:spcAft>
                <a:spcPts val="0"/>
              </a:spcAft>
              <a:buClr>
                <a:schemeClr val="accent1"/>
              </a:buClr>
              <a:buSzPts val="2200"/>
              <a:buNone/>
              <a:defRPr sz="2200">
                <a:solidFill>
                  <a:schemeClr val="accent1"/>
                </a:solidFill>
              </a:defRPr>
            </a:lvl3pPr>
            <a:lvl4pPr lvl="3" rtl="0">
              <a:lnSpc>
                <a:spcPct val="103000"/>
              </a:lnSpc>
              <a:spcBef>
                <a:spcPts val="575"/>
              </a:spcBef>
              <a:spcAft>
                <a:spcPts val="0"/>
              </a:spcAft>
              <a:buClr>
                <a:schemeClr val="accent1"/>
              </a:buClr>
              <a:buSzPts val="2200"/>
              <a:buNone/>
              <a:defRPr sz="2200">
                <a:solidFill>
                  <a:schemeClr val="accent1"/>
                </a:solidFill>
              </a:defRPr>
            </a:lvl4pPr>
            <a:lvl5pPr lvl="4" rtl="0">
              <a:lnSpc>
                <a:spcPct val="103000"/>
              </a:lnSpc>
              <a:spcBef>
                <a:spcPts val="575"/>
              </a:spcBef>
              <a:spcAft>
                <a:spcPts val="0"/>
              </a:spcAft>
              <a:buClr>
                <a:schemeClr val="accent1"/>
              </a:buClr>
              <a:buSzPts val="2200"/>
              <a:buNone/>
              <a:defRPr sz="2200">
                <a:solidFill>
                  <a:schemeClr val="accent1"/>
                </a:solidFill>
              </a:defRPr>
            </a:lvl5pPr>
            <a:lvl6pPr lvl="5" rtl="0">
              <a:lnSpc>
                <a:spcPct val="103000"/>
              </a:lnSpc>
              <a:spcBef>
                <a:spcPts val="575"/>
              </a:spcBef>
              <a:spcAft>
                <a:spcPts val="0"/>
              </a:spcAft>
              <a:buClr>
                <a:schemeClr val="accent1"/>
              </a:buClr>
              <a:buSzPts val="2200"/>
              <a:buNone/>
              <a:defRPr sz="2200">
                <a:solidFill>
                  <a:schemeClr val="accent1"/>
                </a:solidFill>
              </a:defRPr>
            </a:lvl6pPr>
            <a:lvl7pPr lvl="6" rtl="0">
              <a:lnSpc>
                <a:spcPct val="103000"/>
              </a:lnSpc>
              <a:spcBef>
                <a:spcPts val="575"/>
              </a:spcBef>
              <a:spcAft>
                <a:spcPts val="0"/>
              </a:spcAft>
              <a:buClr>
                <a:schemeClr val="accent1"/>
              </a:buClr>
              <a:buSzPts val="2200"/>
              <a:buNone/>
              <a:defRPr sz="2200">
                <a:solidFill>
                  <a:schemeClr val="accent1"/>
                </a:solidFill>
              </a:defRPr>
            </a:lvl7pPr>
            <a:lvl8pPr lvl="7" rtl="0">
              <a:lnSpc>
                <a:spcPct val="103000"/>
              </a:lnSpc>
              <a:spcBef>
                <a:spcPts val="575"/>
              </a:spcBef>
              <a:spcAft>
                <a:spcPts val="0"/>
              </a:spcAft>
              <a:buClr>
                <a:schemeClr val="accent1"/>
              </a:buClr>
              <a:buSzPts val="2200"/>
              <a:buNone/>
              <a:defRPr sz="2200">
                <a:solidFill>
                  <a:schemeClr val="accent1"/>
                </a:solidFill>
              </a:defRPr>
            </a:lvl8pPr>
            <a:lvl9pPr lvl="8" rtl="0">
              <a:lnSpc>
                <a:spcPct val="103000"/>
              </a:lnSpc>
              <a:spcBef>
                <a:spcPts val="575"/>
              </a:spcBef>
              <a:spcAft>
                <a:spcPts val="575"/>
              </a:spcAft>
              <a:buClr>
                <a:schemeClr val="accent1"/>
              </a:buClr>
              <a:buSzPts val="2200"/>
              <a:buNone/>
              <a:defRPr sz="2200">
                <a:solidFill>
                  <a:schemeClr val="accent1"/>
                </a:solidFill>
              </a:defRPr>
            </a:lvl9pPr>
          </a:lstStyle>
          <a:p>
            <a:endParaRPr/>
          </a:p>
        </p:txBody>
      </p:sp>
      <p:sp>
        <p:nvSpPr>
          <p:cNvPr id="725" name="Google Shape;725;p70"/>
          <p:cNvSpPr/>
          <p:nvPr/>
        </p:nvSpPr>
        <p:spPr>
          <a:xfrm>
            <a:off x="6268634" y="-450"/>
            <a:ext cx="5926059" cy="5964110"/>
          </a:xfrm>
          <a:custGeom>
            <a:avLst/>
            <a:gdLst/>
            <a:ahLst/>
            <a:cxnLst/>
            <a:rect l="l" t="t" r="r" b="b"/>
            <a:pathLst>
              <a:path w="41582" h="41849" extrusionOk="0">
                <a:moveTo>
                  <a:pt x="0" y="0"/>
                </a:moveTo>
                <a:cubicBezTo>
                  <a:pt x="3997" y="21081"/>
                  <a:pt x="20546" y="37727"/>
                  <a:pt x="41581" y="41849"/>
                </a:cubicBezTo>
                <a:lnTo>
                  <a:pt x="41581" y="0"/>
                </a:lnTo>
                <a:close/>
              </a:path>
            </a:pathLst>
          </a:custGeom>
          <a:solidFill>
            <a:srgbClr val="CFE9F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pic>
        <p:nvPicPr>
          <p:cNvPr id="726" name="Google Shape;726;p70"/>
          <p:cNvPicPr preferRelativeResize="0"/>
          <p:nvPr/>
        </p:nvPicPr>
        <p:blipFill>
          <a:blip r:embed="rId2">
            <a:alphaModFix/>
          </a:blip>
          <a:stretch>
            <a:fillRect/>
          </a:stretch>
        </p:blipFill>
        <p:spPr>
          <a:xfrm rot="866755">
            <a:off x="5915608" y="372373"/>
            <a:ext cx="1205334" cy="1325553"/>
          </a:xfrm>
          <a:prstGeom prst="rect">
            <a:avLst/>
          </a:prstGeom>
          <a:noFill/>
          <a:ln>
            <a:noFill/>
          </a:ln>
        </p:spPr>
      </p:pic>
      <p:pic>
        <p:nvPicPr>
          <p:cNvPr id="727" name="Google Shape;727;p70"/>
          <p:cNvPicPr preferRelativeResize="0"/>
          <p:nvPr/>
        </p:nvPicPr>
        <p:blipFill rotWithShape="1">
          <a:blip r:embed="rId3">
            <a:alphaModFix amt="40000"/>
          </a:blip>
          <a:srcRect l="45462"/>
          <a:stretch/>
        </p:blipFill>
        <p:spPr>
          <a:xfrm flipH="1">
            <a:off x="9222500" y="1444875"/>
            <a:ext cx="2966325" cy="3987826"/>
          </a:xfrm>
          <a:prstGeom prst="rect">
            <a:avLst/>
          </a:prstGeom>
          <a:noFill/>
          <a:ln>
            <a:noFill/>
          </a:ln>
        </p:spPr>
      </p:pic>
      <p:sp>
        <p:nvSpPr>
          <p:cNvPr id="728" name="Google Shape;728;p70"/>
          <p:cNvSpPr>
            <a:spLocks noGrp="1"/>
          </p:cNvSpPr>
          <p:nvPr>
            <p:ph type="pic" idx="4"/>
          </p:nvPr>
        </p:nvSpPr>
        <p:spPr>
          <a:xfrm>
            <a:off x="6122377" y="820241"/>
            <a:ext cx="2795100" cy="2795100"/>
          </a:xfrm>
          <a:prstGeom prst="ellipse">
            <a:avLst/>
          </a:prstGeom>
          <a:noFill/>
          <a:ln>
            <a:noFill/>
          </a:ln>
        </p:spPr>
      </p:sp>
      <p:sp>
        <p:nvSpPr>
          <p:cNvPr id="729" name="Google Shape;729;p70"/>
          <p:cNvSpPr>
            <a:spLocks noGrp="1"/>
          </p:cNvSpPr>
          <p:nvPr>
            <p:ph type="pic" idx="5"/>
          </p:nvPr>
        </p:nvSpPr>
        <p:spPr>
          <a:xfrm>
            <a:off x="6241800" y="918000"/>
            <a:ext cx="673500" cy="673500"/>
          </a:xfrm>
          <a:prstGeom prst="ellipse">
            <a:avLst/>
          </a:prstGeom>
          <a:noFill/>
          <a:ln w="76200" cap="flat" cmpd="sng">
            <a:solidFill>
              <a:schemeClr val="lt1"/>
            </a:solidFill>
            <a:prstDash val="solid"/>
            <a:round/>
            <a:headEnd type="none" w="sm" len="sm"/>
            <a:tailEnd type="none" w="sm" len="sm"/>
          </a:ln>
        </p:spPr>
      </p:sp>
      <p:pic>
        <p:nvPicPr>
          <p:cNvPr id="730" name="Google Shape;730;p70"/>
          <p:cNvPicPr preferRelativeResize="0"/>
          <p:nvPr/>
        </p:nvPicPr>
        <p:blipFill>
          <a:blip r:embed="rId2">
            <a:alphaModFix/>
          </a:blip>
          <a:stretch>
            <a:fillRect/>
          </a:stretch>
        </p:blipFill>
        <p:spPr>
          <a:xfrm rot="-866755" flipH="1">
            <a:off x="10401058" y="2720673"/>
            <a:ext cx="1205334" cy="1325553"/>
          </a:xfrm>
          <a:prstGeom prst="rect">
            <a:avLst/>
          </a:prstGeom>
          <a:noFill/>
          <a:ln>
            <a:noFill/>
          </a:ln>
        </p:spPr>
      </p:pic>
      <p:sp>
        <p:nvSpPr>
          <p:cNvPr id="731" name="Google Shape;731;p70"/>
          <p:cNvSpPr>
            <a:spLocks noGrp="1"/>
          </p:cNvSpPr>
          <p:nvPr>
            <p:ph type="pic" idx="6"/>
          </p:nvPr>
        </p:nvSpPr>
        <p:spPr>
          <a:xfrm>
            <a:off x="8647002" y="3168541"/>
            <a:ext cx="2795100" cy="2795100"/>
          </a:xfrm>
          <a:prstGeom prst="ellipse">
            <a:avLst/>
          </a:prstGeom>
          <a:noFill/>
          <a:ln>
            <a:noFill/>
          </a:ln>
        </p:spPr>
      </p:sp>
      <p:sp>
        <p:nvSpPr>
          <p:cNvPr id="732" name="Google Shape;732;p70"/>
          <p:cNvSpPr>
            <a:spLocks noGrp="1"/>
          </p:cNvSpPr>
          <p:nvPr>
            <p:ph type="pic" idx="7"/>
          </p:nvPr>
        </p:nvSpPr>
        <p:spPr>
          <a:xfrm>
            <a:off x="10666975" y="3266300"/>
            <a:ext cx="673500" cy="673500"/>
          </a:xfrm>
          <a:prstGeom prst="ellipse">
            <a:avLst/>
          </a:prstGeom>
          <a:noFill/>
          <a:ln w="76200" cap="flat" cmpd="sng">
            <a:solidFill>
              <a:schemeClr val="lt1"/>
            </a:solidFill>
            <a:prstDash val="solid"/>
            <a:round/>
            <a:headEnd type="none" w="sm" len="sm"/>
            <a:tailEnd type="none" w="sm" len="sm"/>
          </a:ln>
        </p:spPr>
      </p:sp>
      <p:pic>
        <p:nvPicPr>
          <p:cNvPr id="733" name="Google Shape;733;p70"/>
          <p:cNvPicPr preferRelativeResize="0"/>
          <p:nvPr/>
        </p:nvPicPr>
        <p:blipFill>
          <a:blip r:embed="rId4">
            <a:alphaModFix/>
          </a:blip>
          <a:stretch>
            <a:fillRect/>
          </a:stretch>
        </p:blipFill>
        <p:spPr>
          <a:xfrm>
            <a:off x="9947127" y="6012125"/>
            <a:ext cx="1991150" cy="7279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5 - Blank - Basic Content  1">
  <p:cSld name="Basic_4_1_4">
    <p:spTree>
      <p:nvGrpSpPr>
        <p:cNvPr id="1" name="Shape 734"/>
        <p:cNvGrpSpPr/>
        <p:nvPr/>
      </p:nvGrpSpPr>
      <p:grpSpPr>
        <a:xfrm>
          <a:off x="0" y="0"/>
          <a:ext cx="0" cy="0"/>
          <a:chOff x="0" y="0"/>
          <a:chExt cx="0" cy="0"/>
        </a:xfrm>
      </p:grpSpPr>
      <p:sp>
        <p:nvSpPr>
          <p:cNvPr id="735" name="Google Shape;735;p71"/>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1pPr>
            <a:lvl2pPr lvl="1"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2pPr>
            <a:lvl3pPr lvl="2"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3pPr>
            <a:lvl4pPr lvl="3"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4pPr>
            <a:lvl5pPr lvl="4"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5pPr>
            <a:lvl6pPr lvl="5"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6pPr>
            <a:lvl7pPr lvl="6"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7pPr>
            <a:lvl8pPr lvl="7"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8pPr>
            <a:lvl9pPr lvl="8"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9pPr>
          </a:lstStyle>
          <a:p>
            <a:endParaRPr/>
          </a:p>
        </p:txBody>
      </p:sp>
      <p:sp>
        <p:nvSpPr>
          <p:cNvPr id="736" name="Google Shape;736;p71"/>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200"/>
              <a:buNone/>
              <a:defRPr sz="2200">
                <a:solidFill>
                  <a:schemeClr val="accent1"/>
                </a:solidFill>
              </a:defRPr>
            </a:lvl1pPr>
            <a:lvl2pPr lvl="1" rtl="0">
              <a:lnSpc>
                <a:spcPct val="95000"/>
              </a:lnSpc>
              <a:spcBef>
                <a:spcPts val="300"/>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737" name="Google Shape;737;p71"/>
          <p:cNvSpPr txBox="1">
            <a:spLocks noGrp="1"/>
          </p:cNvSpPr>
          <p:nvPr>
            <p:ph type="body" idx="2"/>
          </p:nvPr>
        </p:nvSpPr>
        <p:spPr>
          <a:xfrm>
            <a:off x="576072" y="1783080"/>
            <a:ext cx="11034900" cy="43896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738" name="Google Shape;738;p71"/>
          <p:cNvSpPr txBox="1">
            <a:spLocks noGrp="1"/>
          </p:cNvSpPr>
          <p:nvPr>
            <p:ph type="subTitle" idx="3"/>
          </p:nvPr>
        </p:nvSpPr>
        <p:spPr>
          <a:xfrm>
            <a:off x="576075" y="6446367"/>
            <a:ext cx="8418300" cy="223500"/>
          </a:xfrm>
          <a:prstGeom prst="rect">
            <a:avLst/>
          </a:prstGeom>
        </p:spPr>
        <p:txBody>
          <a:bodyPr spcFirstLastPara="1" wrap="square" lIns="0" tIns="0" rIns="0" bIns="0" anchor="b" anchorCtr="0">
            <a:noAutofit/>
          </a:bodyPr>
          <a:lstStyle>
            <a:lvl1pPr lvl="0" rtl="0">
              <a:lnSpc>
                <a:spcPct val="90000"/>
              </a:lnSpc>
              <a:spcBef>
                <a:spcPts val="0"/>
              </a:spcBef>
              <a:spcAft>
                <a:spcPts val="0"/>
              </a:spcAft>
              <a:buSzPts val="1000"/>
              <a:buNone/>
              <a:defRPr sz="1000"/>
            </a:lvl1pPr>
            <a:lvl2pPr lvl="1" rtl="0">
              <a:lnSpc>
                <a:spcPct val="90000"/>
              </a:lnSpc>
              <a:spcBef>
                <a:spcPts val="300"/>
              </a:spcBef>
              <a:spcAft>
                <a:spcPts val="0"/>
              </a:spcAft>
              <a:buSzPts val="1000"/>
              <a:buNone/>
              <a:defRPr sz="1000"/>
            </a:lvl2pPr>
            <a:lvl3pPr lvl="2" rtl="0">
              <a:lnSpc>
                <a:spcPct val="90000"/>
              </a:lnSpc>
              <a:spcBef>
                <a:spcPts val="300"/>
              </a:spcBef>
              <a:spcAft>
                <a:spcPts val="0"/>
              </a:spcAft>
              <a:buSzPts val="1000"/>
              <a:buNone/>
              <a:defRPr sz="1000"/>
            </a:lvl3pPr>
            <a:lvl4pPr lvl="3" rtl="0">
              <a:lnSpc>
                <a:spcPct val="90000"/>
              </a:lnSpc>
              <a:spcBef>
                <a:spcPts val="300"/>
              </a:spcBef>
              <a:spcAft>
                <a:spcPts val="0"/>
              </a:spcAft>
              <a:buSzPts val="1000"/>
              <a:buNone/>
              <a:defRPr sz="1000"/>
            </a:lvl4pPr>
            <a:lvl5pPr lvl="4" rtl="0">
              <a:lnSpc>
                <a:spcPct val="90000"/>
              </a:lnSpc>
              <a:spcBef>
                <a:spcPts val="300"/>
              </a:spcBef>
              <a:spcAft>
                <a:spcPts val="0"/>
              </a:spcAft>
              <a:buSzPts val="1000"/>
              <a:buNone/>
              <a:defRPr sz="1000" b="0"/>
            </a:lvl5pPr>
            <a:lvl6pPr lvl="5" rtl="0">
              <a:lnSpc>
                <a:spcPct val="90000"/>
              </a:lnSpc>
              <a:spcBef>
                <a:spcPts val="300"/>
              </a:spcBef>
              <a:spcAft>
                <a:spcPts val="0"/>
              </a:spcAft>
              <a:buSzPts val="1000"/>
              <a:buNone/>
              <a:defRPr sz="1000"/>
            </a:lvl6pPr>
            <a:lvl7pPr lvl="6" rtl="0">
              <a:lnSpc>
                <a:spcPct val="90000"/>
              </a:lnSpc>
              <a:spcBef>
                <a:spcPts val="300"/>
              </a:spcBef>
              <a:spcAft>
                <a:spcPts val="0"/>
              </a:spcAft>
              <a:buSzPts val="1000"/>
              <a:buNone/>
              <a:defRPr sz="1000"/>
            </a:lvl7pPr>
            <a:lvl8pPr lvl="7" rtl="0">
              <a:lnSpc>
                <a:spcPct val="90000"/>
              </a:lnSpc>
              <a:spcBef>
                <a:spcPts val="300"/>
              </a:spcBef>
              <a:spcAft>
                <a:spcPts val="0"/>
              </a:spcAft>
              <a:buSzPts val="1000"/>
              <a:buNone/>
              <a:defRPr sz="1000"/>
            </a:lvl8pPr>
            <a:lvl9pPr lvl="8" rtl="0">
              <a:lnSpc>
                <a:spcPct val="90000"/>
              </a:lnSpc>
              <a:spcBef>
                <a:spcPts val="300"/>
              </a:spcBef>
              <a:spcAft>
                <a:spcPts val="300"/>
              </a:spcAft>
              <a:buSzPts val="1000"/>
              <a:buNone/>
              <a:defRPr sz="1000"/>
            </a:lvl9pPr>
          </a:lstStyle>
          <a:p>
            <a:endParaRPr/>
          </a:p>
        </p:txBody>
      </p:sp>
      <p:pic>
        <p:nvPicPr>
          <p:cNvPr id="739" name="Google Shape;739;p71"/>
          <p:cNvPicPr preferRelativeResize="0"/>
          <p:nvPr/>
        </p:nvPicPr>
        <p:blipFill>
          <a:blip r:embed="rId2">
            <a:alphaModFix/>
          </a:blip>
          <a:stretch>
            <a:fillRect/>
          </a:stretch>
        </p:blipFill>
        <p:spPr>
          <a:xfrm>
            <a:off x="11077193" y="286400"/>
            <a:ext cx="696015" cy="7621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6 - Quote or Big Idea - C 1 1">
  <p:cSld name="H6 - Quote or Big Idea - C 1 1">
    <p:bg>
      <p:bgPr>
        <a:solidFill>
          <a:srgbClr val="EAF5FE"/>
        </a:solidFill>
        <a:effectLst/>
      </p:bgPr>
    </p:bg>
    <p:spTree>
      <p:nvGrpSpPr>
        <p:cNvPr id="1" name="Shape 687"/>
        <p:cNvGrpSpPr/>
        <p:nvPr/>
      </p:nvGrpSpPr>
      <p:grpSpPr>
        <a:xfrm>
          <a:off x="0" y="0"/>
          <a:ext cx="0" cy="0"/>
          <a:chOff x="0" y="0"/>
          <a:chExt cx="0" cy="0"/>
        </a:xfrm>
      </p:grpSpPr>
      <p:sp>
        <p:nvSpPr>
          <p:cNvPr id="688" name="Google Shape;688;p69"/>
          <p:cNvSpPr/>
          <p:nvPr/>
        </p:nvSpPr>
        <p:spPr>
          <a:xfrm>
            <a:off x="0" y="565446"/>
            <a:ext cx="10645398" cy="6289272"/>
          </a:xfrm>
          <a:custGeom>
            <a:avLst/>
            <a:gdLst/>
            <a:ahLst/>
            <a:cxnLst/>
            <a:rect l="l" t="t" r="r" b="b"/>
            <a:pathLst>
              <a:path w="21600" h="21600" extrusionOk="0">
                <a:moveTo>
                  <a:pt x="7973" y="0"/>
                </a:moveTo>
                <a:cubicBezTo>
                  <a:pt x="5173" y="0"/>
                  <a:pt x="2374" y="1452"/>
                  <a:pt x="0" y="4348"/>
                </a:cubicBezTo>
                <a:lnTo>
                  <a:pt x="0" y="21600"/>
                </a:lnTo>
                <a:lnTo>
                  <a:pt x="21600" y="21600"/>
                </a:lnTo>
                <a:cubicBezTo>
                  <a:pt x="21391" y="16200"/>
                  <a:pt x="20071" y="10900"/>
                  <a:pt x="17632" y="6773"/>
                </a:cubicBezTo>
                <a:cubicBezTo>
                  <a:pt x="14965" y="2258"/>
                  <a:pt x="11469" y="0"/>
                  <a:pt x="7973" y="0"/>
                </a:cubicBezTo>
                <a:close/>
              </a:path>
            </a:pathLst>
          </a:custGeom>
          <a:solidFill>
            <a:srgbClr val="CFE9F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69"/>
          <p:cNvSpPr/>
          <p:nvPr/>
        </p:nvSpPr>
        <p:spPr>
          <a:xfrm>
            <a:off x="587497" y="556024"/>
            <a:ext cx="1279200" cy="1280100"/>
          </a:xfrm>
          <a:prstGeom prst="roundRect">
            <a:avLst>
              <a:gd name="adj" fmla="val 50000"/>
            </a:avLst>
          </a:prstGeom>
          <a:solidFill>
            <a:srgbClr val="FEFEFD"/>
          </a:solidFill>
          <a:ln>
            <a:noFill/>
          </a:ln>
          <a:effectLst>
            <a:outerShdw blurRad="171450" dist="76200" dir="3600000" algn="tl" rotWithShape="0">
              <a:srgbClr val="000000">
                <a:alpha val="1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90" name="Google Shape;690;p69"/>
          <p:cNvSpPr txBox="1">
            <a:spLocks noGrp="1"/>
          </p:cNvSpPr>
          <p:nvPr>
            <p:ph type="title"/>
          </p:nvPr>
        </p:nvSpPr>
        <p:spPr>
          <a:xfrm>
            <a:off x="1521850" y="1876050"/>
            <a:ext cx="6313200" cy="3146400"/>
          </a:xfrm>
          <a:prstGeom prst="rect">
            <a:avLst/>
          </a:prstGeom>
        </p:spPr>
        <p:txBody>
          <a:bodyPr spcFirstLastPara="1" wrap="square" lIns="0" tIns="0" rIns="0" bIns="0" anchor="b" anchorCtr="0">
            <a:noAutofit/>
          </a:bodyPr>
          <a:lstStyle>
            <a:lvl1pPr lvl="0" rtl="0">
              <a:spcBef>
                <a:spcPts val="0"/>
              </a:spcBef>
              <a:spcAft>
                <a:spcPts val="0"/>
              </a:spcAft>
              <a:buClr>
                <a:srgbClr val="032D60"/>
              </a:buClr>
              <a:buSzPts val="3200"/>
              <a:buNone/>
              <a:defRPr sz="3200">
                <a:solidFill>
                  <a:srgbClr val="032D60"/>
                </a:solidFill>
              </a:defRPr>
            </a:lvl1pPr>
            <a:lvl2pPr lvl="1" rtl="0">
              <a:spcBef>
                <a:spcPts val="0"/>
              </a:spcBef>
              <a:spcAft>
                <a:spcPts val="0"/>
              </a:spcAft>
              <a:buSzPts val="3200"/>
              <a:buFont typeface="Poppins"/>
              <a:buNone/>
              <a:defRPr b="1">
                <a:latin typeface="Salesforce Sans"/>
                <a:ea typeface="Salesforce Sans"/>
                <a:cs typeface="Salesforce Sans"/>
                <a:sym typeface="Salesforce Sans"/>
              </a:defRPr>
            </a:lvl2pPr>
            <a:lvl3pPr lvl="2" rtl="0">
              <a:spcBef>
                <a:spcPts val="0"/>
              </a:spcBef>
              <a:spcAft>
                <a:spcPts val="0"/>
              </a:spcAft>
              <a:buSzPts val="3200"/>
              <a:buFont typeface="Poppins"/>
              <a:buNone/>
              <a:defRPr b="1">
                <a:latin typeface="Salesforce Sans"/>
                <a:ea typeface="Salesforce Sans"/>
                <a:cs typeface="Salesforce Sans"/>
                <a:sym typeface="Salesforce Sans"/>
              </a:defRPr>
            </a:lvl3pPr>
            <a:lvl4pPr lvl="3" rtl="0">
              <a:spcBef>
                <a:spcPts val="0"/>
              </a:spcBef>
              <a:spcAft>
                <a:spcPts val="0"/>
              </a:spcAft>
              <a:buSzPts val="3200"/>
              <a:buFont typeface="Poppins"/>
              <a:buNone/>
              <a:defRPr b="1">
                <a:latin typeface="Salesforce Sans"/>
                <a:ea typeface="Salesforce Sans"/>
                <a:cs typeface="Salesforce Sans"/>
                <a:sym typeface="Salesforce Sans"/>
              </a:defRPr>
            </a:lvl4pPr>
            <a:lvl5pPr lvl="4" rtl="0">
              <a:spcBef>
                <a:spcPts val="0"/>
              </a:spcBef>
              <a:spcAft>
                <a:spcPts val="0"/>
              </a:spcAft>
              <a:buSzPts val="3200"/>
              <a:buFont typeface="Poppins"/>
              <a:buNone/>
              <a:defRPr b="1">
                <a:latin typeface="Salesforce Sans"/>
                <a:ea typeface="Salesforce Sans"/>
                <a:cs typeface="Salesforce Sans"/>
                <a:sym typeface="Salesforce Sans"/>
              </a:defRPr>
            </a:lvl5pPr>
            <a:lvl6pPr lvl="5" rtl="0">
              <a:spcBef>
                <a:spcPts val="0"/>
              </a:spcBef>
              <a:spcAft>
                <a:spcPts val="0"/>
              </a:spcAft>
              <a:buSzPts val="3200"/>
              <a:buFont typeface="Poppins"/>
              <a:buNone/>
              <a:defRPr b="1">
                <a:latin typeface="Salesforce Sans"/>
                <a:ea typeface="Salesforce Sans"/>
                <a:cs typeface="Salesforce Sans"/>
                <a:sym typeface="Salesforce Sans"/>
              </a:defRPr>
            </a:lvl6pPr>
            <a:lvl7pPr lvl="6" rtl="0">
              <a:spcBef>
                <a:spcPts val="0"/>
              </a:spcBef>
              <a:spcAft>
                <a:spcPts val="0"/>
              </a:spcAft>
              <a:buSzPts val="3200"/>
              <a:buFont typeface="Poppins"/>
              <a:buNone/>
              <a:defRPr b="1">
                <a:latin typeface="Salesforce Sans"/>
                <a:ea typeface="Salesforce Sans"/>
                <a:cs typeface="Salesforce Sans"/>
                <a:sym typeface="Salesforce Sans"/>
              </a:defRPr>
            </a:lvl7pPr>
            <a:lvl8pPr lvl="7" rtl="0">
              <a:spcBef>
                <a:spcPts val="0"/>
              </a:spcBef>
              <a:spcAft>
                <a:spcPts val="0"/>
              </a:spcAft>
              <a:buSzPts val="3200"/>
              <a:buFont typeface="Poppins"/>
              <a:buNone/>
              <a:defRPr b="1">
                <a:latin typeface="Salesforce Sans"/>
                <a:ea typeface="Salesforce Sans"/>
                <a:cs typeface="Salesforce Sans"/>
                <a:sym typeface="Salesforce Sans"/>
              </a:defRPr>
            </a:lvl8pPr>
            <a:lvl9pPr lvl="8" rtl="0">
              <a:spcBef>
                <a:spcPts val="0"/>
              </a:spcBef>
              <a:spcAft>
                <a:spcPts val="0"/>
              </a:spcAft>
              <a:buSzPts val="3200"/>
              <a:buFont typeface="Poppins"/>
              <a:buNone/>
              <a:defRPr b="1">
                <a:latin typeface="Salesforce Sans"/>
                <a:ea typeface="Salesforce Sans"/>
                <a:cs typeface="Salesforce Sans"/>
                <a:sym typeface="Salesforce Sans"/>
              </a:defRPr>
            </a:lvl9pPr>
          </a:lstStyle>
          <a:p>
            <a:endParaRPr/>
          </a:p>
        </p:txBody>
      </p:sp>
      <p:sp>
        <p:nvSpPr>
          <p:cNvPr id="691" name="Google Shape;691;p69"/>
          <p:cNvSpPr txBox="1">
            <a:spLocks noGrp="1"/>
          </p:cNvSpPr>
          <p:nvPr>
            <p:ph type="subTitle" idx="1"/>
          </p:nvPr>
        </p:nvSpPr>
        <p:spPr>
          <a:xfrm>
            <a:off x="1521850" y="5085175"/>
            <a:ext cx="6289500" cy="768600"/>
          </a:xfrm>
          <a:prstGeom prst="rect">
            <a:avLst/>
          </a:prstGeom>
        </p:spPr>
        <p:txBody>
          <a:bodyPr spcFirstLastPara="1" wrap="square" lIns="0" tIns="0" rIns="0" bIns="0" anchor="t" anchorCtr="0">
            <a:noAutofit/>
          </a:bodyPr>
          <a:lstStyle>
            <a:lvl1pPr lvl="0" rtl="0">
              <a:spcBef>
                <a:spcPts val="500"/>
              </a:spcBef>
              <a:spcAft>
                <a:spcPts val="0"/>
              </a:spcAft>
              <a:buClr>
                <a:srgbClr val="032D60"/>
              </a:buClr>
              <a:buSzPts val="2200"/>
              <a:buNone/>
              <a:defRPr sz="2200">
                <a:solidFill>
                  <a:srgbClr val="032D60"/>
                </a:solidFill>
              </a:defRPr>
            </a:lvl1pPr>
            <a:lvl2pPr lvl="1" rtl="0">
              <a:spcBef>
                <a:spcPts val="900"/>
              </a:spcBef>
              <a:spcAft>
                <a:spcPts val="0"/>
              </a:spcAft>
              <a:buSzPts val="1800"/>
              <a:buNone/>
              <a:defRPr b="1"/>
            </a:lvl2pPr>
            <a:lvl3pPr lvl="2" rtl="0">
              <a:spcBef>
                <a:spcPts val="900"/>
              </a:spcBef>
              <a:spcAft>
                <a:spcPts val="0"/>
              </a:spcAft>
              <a:buSzPts val="1600"/>
              <a:buNone/>
              <a:defRPr b="1"/>
            </a:lvl3pPr>
            <a:lvl4pPr lvl="3" rtl="0">
              <a:spcBef>
                <a:spcPts val="900"/>
              </a:spcBef>
              <a:spcAft>
                <a:spcPts val="0"/>
              </a:spcAft>
              <a:buSzPts val="1400"/>
              <a:buNone/>
              <a:defRPr b="1"/>
            </a:lvl4pPr>
            <a:lvl5pPr lvl="4" rtl="0">
              <a:spcBef>
                <a:spcPts val="900"/>
              </a:spcBef>
              <a:spcAft>
                <a:spcPts val="0"/>
              </a:spcAft>
              <a:buSzPts val="1400"/>
              <a:buNone/>
              <a:defRPr b="1"/>
            </a:lvl5pPr>
            <a:lvl6pPr lvl="5" rtl="0">
              <a:spcBef>
                <a:spcPts val="900"/>
              </a:spcBef>
              <a:spcAft>
                <a:spcPts val="0"/>
              </a:spcAft>
              <a:buSzPts val="1400"/>
              <a:buNone/>
              <a:defRPr b="1"/>
            </a:lvl6pPr>
            <a:lvl7pPr lvl="6" rtl="0">
              <a:spcBef>
                <a:spcPts val="900"/>
              </a:spcBef>
              <a:spcAft>
                <a:spcPts val="0"/>
              </a:spcAft>
              <a:buSzPts val="1400"/>
              <a:buNone/>
              <a:defRPr b="1"/>
            </a:lvl7pPr>
            <a:lvl8pPr lvl="7" rtl="0">
              <a:spcBef>
                <a:spcPts val="900"/>
              </a:spcBef>
              <a:spcAft>
                <a:spcPts val="0"/>
              </a:spcAft>
              <a:buSzPts val="1400"/>
              <a:buNone/>
              <a:defRPr b="1"/>
            </a:lvl8pPr>
            <a:lvl9pPr lvl="8" rtl="0">
              <a:spcBef>
                <a:spcPts val="900"/>
              </a:spcBef>
              <a:spcAft>
                <a:spcPts val="900"/>
              </a:spcAft>
              <a:buSzPts val="1400"/>
              <a:buNone/>
              <a:defRPr b="1"/>
            </a:lvl9pPr>
          </a:lstStyle>
          <a:p>
            <a:endParaRPr/>
          </a:p>
        </p:txBody>
      </p:sp>
      <p:pic>
        <p:nvPicPr>
          <p:cNvPr id="2" name="Google Shape;644;p62">
            <a:extLst>
              <a:ext uri="{FF2B5EF4-FFF2-40B4-BE49-F238E27FC236}">
                <a16:creationId xmlns:a16="http://schemas.microsoft.com/office/drawing/2014/main" id="{0FDC1134-CFB3-8533-1778-2A6707AC78BF}"/>
              </a:ext>
            </a:extLst>
          </p:cNvPr>
          <p:cNvPicPr preferRelativeResize="0"/>
          <p:nvPr userDrawn="1"/>
        </p:nvPicPr>
        <p:blipFill>
          <a:blip r:embed="rId2">
            <a:alphaModFix/>
          </a:blip>
          <a:stretch>
            <a:fillRect/>
          </a:stretch>
        </p:blipFill>
        <p:spPr>
          <a:xfrm>
            <a:off x="666325" y="952425"/>
            <a:ext cx="1117950" cy="408725"/>
          </a:xfrm>
          <a:prstGeom prst="rect">
            <a:avLst/>
          </a:prstGeom>
          <a:noFill/>
          <a:ln>
            <a:noFill/>
          </a:ln>
        </p:spPr>
      </p:pic>
    </p:spTree>
    <p:extLst>
      <p:ext uri="{BB962C8B-B14F-4D97-AF65-F5344CB8AC3E}">
        <p14:creationId xmlns:p14="http://schemas.microsoft.com/office/powerpoint/2010/main" val="33938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5 - Blank - Basic Content ">
  <p:cSld name="Basic_4_1">
    <p:spTree>
      <p:nvGrpSpPr>
        <p:cNvPr id="1" name="Shape 516"/>
        <p:cNvGrpSpPr/>
        <p:nvPr/>
      </p:nvGrpSpPr>
      <p:grpSpPr>
        <a:xfrm>
          <a:off x="0" y="0"/>
          <a:ext cx="0" cy="0"/>
          <a:chOff x="0" y="0"/>
          <a:chExt cx="0" cy="0"/>
        </a:xfrm>
      </p:grpSpPr>
      <p:sp>
        <p:nvSpPr>
          <p:cNvPr id="517" name="Google Shape;517;p47"/>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1pPr>
            <a:lvl2pPr lvl="1"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2pPr>
            <a:lvl3pPr lvl="2"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3pPr>
            <a:lvl4pPr lvl="3"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4pPr>
            <a:lvl5pPr lvl="4"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5pPr>
            <a:lvl6pPr lvl="5"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6pPr>
            <a:lvl7pPr lvl="6"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7pPr>
            <a:lvl8pPr lvl="7"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8pPr>
            <a:lvl9pPr lvl="8"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9pPr>
          </a:lstStyle>
          <a:p>
            <a:endParaRPr/>
          </a:p>
        </p:txBody>
      </p:sp>
      <p:sp>
        <p:nvSpPr>
          <p:cNvPr id="518" name="Google Shape;518;p47"/>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200"/>
              <a:buNone/>
              <a:defRPr sz="2200">
                <a:solidFill>
                  <a:schemeClr val="accent1"/>
                </a:solidFill>
              </a:defRPr>
            </a:lvl1pPr>
            <a:lvl2pPr lvl="1" rtl="0">
              <a:lnSpc>
                <a:spcPct val="95000"/>
              </a:lnSpc>
              <a:spcBef>
                <a:spcPts val="300"/>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519" name="Google Shape;519;p47"/>
          <p:cNvSpPr txBox="1">
            <a:spLocks noGrp="1"/>
          </p:cNvSpPr>
          <p:nvPr>
            <p:ph type="body" idx="2"/>
          </p:nvPr>
        </p:nvSpPr>
        <p:spPr>
          <a:xfrm>
            <a:off x="576072" y="1783080"/>
            <a:ext cx="11034900" cy="43896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520" name="Google Shape;520;p47"/>
          <p:cNvSpPr txBox="1">
            <a:spLocks noGrp="1"/>
          </p:cNvSpPr>
          <p:nvPr>
            <p:ph type="subTitle" idx="3"/>
          </p:nvPr>
        </p:nvSpPr>
        <p:spPr>
          <a:xfrm>
            <a:off x="576075" y="6446367"/>
            <a:ext cx="8418300" cy="223500"/>
          </a:xfrm>
          <a:prstGeom prst="rect">
            <a:avLst/>
          </a:prstGeom>
        </p:spPr>
        <p:txBody>
          <a:bodyPr spcFirstLastPara="1" wrap="square" lIns="0" tIns="0" rIns="0" bIns="0" anchor="b" anchorCtr="0">
            <a:noAutofit/>
          </a:bodyPr>
          <a:lstStyle>
            <a:lvl1pPr lvl="0" rtl="0">
              <a:lnSpc>
                <a:spcPct val="90000"/>
              </a:lnSpc>
              <a:spcBef>
                <a:spcPts val="0"/>
              </a:spcBef>
              <a:spcAft>
                <a:spcPts val="0"/>
              </a:spcAft>
              <a:buSzPts val="1000"/>
              <a:buNone/>
              <a:defRPr sz="1000"/>
            </a:lvl1pPr>
            <a:lvl2pPr lvl="1" rtl="0">
              <a:lnSpc>
                <a:spcPct val="90000"/>
              </a:lnSpc>
              <a:spcBef>
                <a:spcPts val="300"/>
              </a:spcBef>
              <a:spcAft>
                <a:spcPts val="0"/>
              </a:spcAft>
              <a:buSzPts val="1000"/>
              <a:buNone/>
              <a:defRPr sz="1000"/>
            </a:lvl2pPr>
            <a:lvl3pPr lvl="2" rtl="0">
              <a:lnSpc>
                <a:spcPct val="90000"/>
              </a:lnSpc>
              <a:spcBef>
                <a:spcPts val="300"/>
              </a:spcBef>
              <a:spcAft>
                <a:spcPts val="0"/>
              </a:spcAft>
              <a:buSzPts val="1000"/>
              <a:buNone/>
              <a:defRPr sz="1000"/>
            </a:lvl3pPr>
            <a:lvl4pPr lvl="3" rtl="0">
              <a:lnSpc>
                <a:spcPct val="90000"/>
              </a:lnSpc>
              <a:spcBef>
                <a:spcPts val="300"/>
              </a:spcBef>
              <a:spcAft>
                <a:spcPts val="0"/>
              </a:spcAft>
              <a:buSzPts val="1000"/>
              <a:buNone/>
              <a:defRPr sz="1000"/>
            </a:lvl4pPr>
            <a:lvl5pPr lvl="4" rtl="0">
              <a:lnSpc>
                <a:spcPct val="90000"/>
              </a:lnSpc>
              <a:spcBef>
                <a:spcPts val="300"/>
              </a:spcBef>
              <a:spcAft>
                <a:spcPts val="0"/>
              </a:spcAft>
              <a:buSzPts val="1000"/>
              <a:buNone/>
              <a:defRPr sz="1000" b="0"/>
            </a:lvl5pPr>
            <a:lvl6pPr lvl="5" rtl="0">
              <a:lnSpc>
                <a:spcPct val="90000"/>
              </a:lnSpc>
              <a:spcBef>
                <a:spcPts val="300"/>
              </a:spcBef>
              <a:spcAft>
                <a:spcPts val="0"/>
              </a:spcAft>
              <a:buSzPts val="1000"/>
              <a:buNone/>
              <a:defRPr sz="1000"/>
            </a:lvl6pPr>
            <a:lvl7pPr lvl="6" rtl="0">
              <a:lnSpc>
                <a:spcPct val="90000"/>
              </a:lnSpc>
              <a:spcBef>
                <a:spcPts val="300"/>
              </a:spcBef>
              <a:spcAft>
                <a:spcPts val="0"/>
              </a:spcAft>
              <a:buSzPts val="1000"/>
              <a:buNone/>
              <a:defRPr sz="1000"/>
            </a:lvl7pPr>
            <a:lvl8pPr lvl="7" rtl="0">
              <a:lnSpc>
                <a:spcPct val="90000"/>
              </a:lnSpc>
              <a:spcBef>
                <a:spcPts val="300"/>
              </a:spcBef>
              <a:spcAft>
                <a:spcPts val="0"/>
              </a:spcAft>
              <a:buSzPts val="1000"/>
              <a:buNone/>
              <a:defRPr sz="1000"/>
            </a:lvl8pPr>
            <a:lvl9pPr lvl="8" rtl="0">
              <a:lnSpc>
                <a:spcPct val="90000"/>
              </a:lnSpc>
              <a:spcBef>
                <a:spcPts val="300"/>
              </a:spcBef>
              <a:spcAft>
                <a:spcPts val="300"/>
              </a:spcAft>
              <a:buSzPts val="1000"/>
              <a:buNone/>
              <a:defRPr sz="1000"/>
            </a:lvl9pPr>
          </a:lstStyle>
          <a:p>
            <a:endParaRPr/>
          </a:p>
        </p:txBody>
      </p:sp>
      <p:pic>
        <p:nvPicPr>
          <p:cNvPr id="521" name="Google Shape;521;p47"/>
          <p:cNvPicPr preferRelativeResize="0"/>
          <p:nvPr/>
        </p:nvPicPr>
        <p:blipFill>
          <a:blip r:embed="rId2">
            <a:alphaModFix/>
          </a:blip>
          <a:stretch>
            <a:fillRect/>
          </a:stretch>
        </p:blipFill>
        <p:spPr>
          <a:xfrm>
            <a:off x="9529702" y="280850"/>
            <a:ext cx="2282700" cy="8345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5 - Blank - Basic Title — Subtitle">
  <p:cSld name="Basic_4_1_3">
    <p:spTree>
      <p:nvGrpSpPr>
        <p:cNvPr id="1" name="Shape 522"/>
        <p:cNvGrpSpPr/>
        <p:nvPr/>
      </p:nvGrpSpPr>
      <p:grpSpPr>
        <a:xfrm>
          <a:off x="0" y="0"/>
          <a:ext cx="0" cy="0"/>
          <a:chOff x="0" y="0"/>
          <a:chExt cx="0" cy="0"/>
        </a:xfrm>
      </p:grpSpPr>
      <p:sp>
        <p:nvSpPr>
          <p:cNvPr id="523" name="Google Shape;523;p48"/>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1pPr>
            <a:lvl2pPr lvl="1"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2pPr>
            <a:lvl3pPr lvl="2"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3pPr>
            <a:lvl4pPr lvl="3"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4pPr>
            <a:lvl5pPr lvl="4"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5pPr>
            <a:lvl6pPr lvl="5"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6pPr>
            <a:lvl7pPr lvl="6"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7pPr>
            <a:lvl8pPr lvl="7"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8pPr>
            <a:lvl9pPr lvl="8"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9pPr>
          </a:lstStyle>
          <a:p>
            <a:endParaRPr/>
          </a:p>
        </p:txBody>
      </p:sp>
      <p:sp>
        <p:nvSpPr>
          <p:cNvPr id="524" name="Google Shape;524;p48"/>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200"/>
              <a:buNone/>
              <a:defRPr sz="2200">
                <a:solidFill>
                  <a:schemeClr val="accent1"/>
                </a:solidFill>
              </a:defRPr>
            </a:lvl1pPr>
            <a:lvl2pPr lvl="1" rtl="0">
              <a:lnSpc>
                <a:spcPct val="95000"/>
              </a:lnSpc>
              <a:spcBef>
                <a:spcPts val="300"/>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525" name="Google Shape;525;p48"/>
          <p:cNvSpPr txBox="1">
            <a:spLocks noGrp="1"/>
          </p:cNvSpPr>
          <p:nvPr>
            <p:ph type="subTitle" idx="2"/>
          </p:nvPr>
        </p:nvSpPr>
        <p:spPr>
          <a:xfrm>
            <a:off x="576075" y="6446367"/>
            <a:ext cx="8418300" cy="223500"/>
          </a:xfrm>
          <a:prstGeom prst="rect">
            <a:avLst/>
          </a:prstGeom>
        </p:spPr>
        <p:txBody>
          <a:bodyPr spcFirstLastPara="1" wrap="square" lIns="0" tIns="0" rIns="0" bIns="0" anchor="b" anchorCtr="0">
            <a:noAutofit/>
          </a:bodyPr>
          <a:lstStyle>
            <a:lvl1pPr lvl="0" rtl="0">
              <a:lnSpc>
                <a:spcPct val="90000"/>
              </a:lnSpc>
              <a:spcBef>
                <a:spcPts val="0"/>
              </a:spcBef>
              <a:spcAft>
                <a:spcPts val="0"/>
              </a:spcAft>
              <a:buSzPts val="1000"/>
              <a:buNone/>
              <a:defRPr sz="1000"/>
            </a:lvl1pPr>
            <a:lvl2pPr lvl="1" rtl="0">
              <a:lnSpc>
                <a:spcPct val="90000"/>
              </a:lnSpc>
              <a:spcBef>
                <a:spcPts val="300"/>
              </a:spcBef>
              <a:spcAft>
                <a:spcPts val="0"/>
              </a:spcAft>
              <a:buSzPts val="1000"/>
              <a:buNone/>
              <a:defRPr sz="1000"/>
            </a:lvl2pPr>
            <a:lvl3pPr lvl="2" rtl="0">
              <a:lnSpc>
                <a:spcPct val="90000"/>
              </a:lnSpc>
              <a:spcBef>
                <a:spcPts val="300"/>
              </a:spcBef>
              <a:spcAft>
                <a:spcPts val="0"/>
              </a:spcAft>
              <a:buSzPts val="1000"/>
              <a:buNone/>
              <a:defRPr sz="1000"/>
            </a:lvl3pPr>
            <a:lvl4pPr lvl="3" rtl="0">
              <a:lnSpc>
                <a:spcPct val="90000"/>
              </a:lnSpc>
              <a:spcBef>
                <a:spcPts val="300"/>
              </a:spcBef>
              <a:spcAft>
                <a:spcPts val="0"/>
              </a:spcAft>
              <a:buSzPts val="1000"/>
              <a:buNone/>
              <a:defRPr sz="1000"/>
            </a:lvl4pPr>
            <a:lvl5pPr lvl="4" rtl="0">
              <a:lnSpc>
                <a:spcPct val="90000"/>
              </a:lnSpc>
              <a:spcBef>
                <a:spcPts val="300"/>
              </a:spcBef>
              <a:spcAft>
                <a:spcPts val="0"/>
              </a:spcAft>
              <a:buSzPts val="1000"/>
              <a:buNone/>
              <a:defRPr sz="1000" b="0"/>
            </a:lvl5pPr>
            <a:lvl6pPr lvl="5" rtl="0">
              <a:lnSpc>
                <a:spcPct val="90000"/>
              </a:lnSpc>
              <a:spcBef>
                <a:spcPts val="300"/>
              </a:spcBef>
              <a:spcAft>
                <a:spcPts val="0"/>
              </a:spcAft>
              <a:buSzPts val="1000"/>
              <a:buNone/>
              <a:defRPr sz="1000"/>
            </a:lvl6pPr>
            <a:lvl7pPr lvl="6" rtl="0">
              <a:lnSpc>
                <a:spcPct val="90000"/>
              </a:lnSpc>
              <a:spcBef>
                <a:spcPts val="300"/>
              </a:spcBef>
              <a:spcAft>
                <a:spcPts val="0"/>
              </a:spcAft>
              <a:buSzPts val="1000"/>
              <a:buNone/>
              <a:defRPr sz="1000"/>
            </a:lvl7pPr>
            <a:lvl8pPr lvl="7" rtl="0">
              <a:lnSpc>
                <a:spcPct val="90000"/>
              </a:lnSpc>
              <a:spcBef>
                <a:spcPts val="300"/>
              </a:spcBef>
              <a:spcAft>
                <a:spcPts val="0"/>
              </a:spcAft>
              <a:buSzPts val="1000"/>
              <a:buNone/>
              <a:defRPr sz="1000"/>
            </a:lvl8pPr>
            <a:lvl9pPr lvl="8" rtl="0">
              <a:lnSpc>
                <a:spcPct val="90000"/>
              </a:lnSpc>
              <a:spcBef>
                <a:spcPts val="300"/>
              </a:spcBef>
              <a:spcAft>
                <a:spcPts val="300"/>
              </a:spcAft>
              <a:buSzPts val="1000"/>
              <a:buNone/>
              <a:defRPr sz="1000"/>
            </a:lvl9pPr>
          </a:lstStyle>
          <a:p>
            <a:endParaRPr/>
          </a:p>
        </p:txBody>
      </p:sp>
      <p:pic>
        <p:nvPicPr>
          <p:cNvPr id="526" name="Google Shape;526;p48"/>
          <p:cNvPicPr preferRelativeResize="0"/>
          <p:nvPr/>
        </p:nvPicPr>
        <p:blipFill>
          <a:blip r:embed="rId2">
            <a:alphaModFix/>
          </a:blip>
          <a:stretch>
            <a:fillRect/>
          </a:stretch>
        </p:blipFill>
        <p:spPr>
          <a:xfrm>
            <a:off x="9529702" y="280850"/>
            <a:ext cx="2282700" cy="83453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6 - Blank -  2 Column">
  <p:cSld name="Basic_4_1_2">
    <p:spTree>
      <p:nvGrpSpPr>
        <p:cNvPr id="1" name="Shape 527"/>
        <p:cNvGrpSpPr/>
        <p:nvPr/>
      </p:nvGrpSpPr>
      <p:grpSpPr>
        <a:xfrm>
          <a:off x="0" y="0"/>
          <a:ext cx="0" cy="0"/>
          <a:chOff x="0" y="0"/>
          <a:chExt cx="0" cy="0"/>
        </a:xfrm>
      </p:grpSpPr>
      <p:sp>
        <p:nvSpPr>
          <p:cNvPr id="528" name="Google Shape;528;p49"/>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1pPr>
            <a:lvl2pPr lvl="1"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2pPr>
            <a:lvl3pPr lvl="2"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3pPr>
            <a:lvl4pPr lvl="3"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4pPr>
            <a:lvl5pPr lvl="4"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5pPr>
            <a:lvl6pPr lvl="5"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6pPr>
            <a:lvl7pPr lvl="6"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7pPr>
            <a:lvl8pPr lvl="7"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8pPr>
            <a:lvl9pPr lvl="8"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9pPr>
          </a:lstStyle>
          <a:p>
            <a:endParaRPr/>
          </a:p>
        </p:txBody>
      </p:sp>
      <p:sp>
        <p:nvSpPr>
          <p:cNvPr id="529" name="Google Shape;529;p49"/>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200"/>
              <a:buNone/>
              <a:defRPr sz="2200">
                <a:solidFill>
                  <a:schemeClr val="accent1"/>
                </a:solidFill>
              </a:defRPr>
            </a:lvl1pPr>
            <a:lvl2pPr lvl="1" rtl="0">
              <a:lnSpc>
                <a:spcPct val="95000"/>
              </a:lnSpc>
              <a:spcBef>
                <a:spcPts val="300"/>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530" name="Google Shape;530;p49"/>
          <p:cNvSpPr txBox="1">
            <a:spLocks noGrp="1"/>
          </p:cNvSpPr>
          <p:nvPr>
            <p:ph type="body" idx="2"/>
          </p:nvPr>
        </p:nvSpPr>
        <p:spPr>
          <a:xfrm>
            <a:off x="576073" y="1783075"/>
            <a:ext cx="5367600" cy="43896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531" name="Google Shape;531;p49"/>
          <p:cNvSpPr txBox="1">
            <a:spLocks noGrp="1"/>
          </p:cNvSpPr>
          <p:nvPr>
            <p:ph type="body" idx="3"/>
          </p:nvPr>
        </p:nvSpPr>
        <p:spPr>
          <a:xfrm>
            <a:off x="6245348" y="1783075"/>
            <a:ext cx="5367600" cy="43896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532" name="Google Shape;532;p49"/>
          <p:cNvSpPr txBox="1">
            <a:spLocks noGrp="1"/>
          </p:cNvSpPr>
          <p:nvPr>
            <p:ph type="subTitle" idx="4"/>
          </p:nvPr>
        </p:nvSpPr>
        <p:spPr>
          <a:xfrm>
            <a:off x="576075" y="6446367"/>
            <a:ext cx="8418300" cy="223500"/>
          </a:xfrm>
          <a:prstGeom prst="rect">
            <a:avLst/>
          </a:prstGeom>
        </p:spPr>
        <p:txBody>
          <a:bodyPr spcFirstLastPara="1" wrap="square" lIns="0" tIns="0" rIns="0" bIns="0" anchor="b" anchorCtr="0">
            <a:noAutofit/>
          </a:bodyPr>
          <a:lstStyle>
            <a:lvl1pPr lvl="0" rtl="0">
              <a:lnSpc>
                <a:spcPct val="90000"/>
              </a:lnSpc>
              <a:spcBef>
                <a:spcPts val="0"/>
              </a:spcBef>
              <a:spcAft>
                <a:spcPts val="0"/>
              </a:spcAft>
              <a:buSzPts val="1000"/>
              <a:buNone/>
              <a:defRPr sz="1000"/>
            </a:lvl1pPr>
            <a:lvl2pPr lvl="1" rtl="0">
              <a:lnSpc>
                <a:spcPct val="90000"/>
              </a:lnSpc>
              <a:spcBef>
                <a:spcPts val="300"/>
              </a:spcBef>
              <a:spcAft>
                <a:spcPts val="0"/>
              </a:spcAft>
              <a:buSzPts val="1000"/>
              <a:buNone/>
              <a:defRPr sz="1000"/>
            </a:lvl2pPr>
            <a:lvl3pPr lvl="2" rtl="0">
              <a:lnSpc>
                <a:spcPct val="90000"/>
              </a:lnSpc>
              <a:spcBef>
                <a:spcPts val="300"/>
              </a:spcBef>
              <a:spcAft>
                <a:spcPts val="0"/>
              </a:spcAft>
              <a:buSzPts val="1000"/>
              <a:buNone/>
              <a:defRPr sz="1000"/>
            </a:lvl3pPr>
            <a:lvl4pPr lvl="3" rtl="0">
              <a:lnSpc>
                <a:spcPct val="90000"/>
              </a:lnSpc>
              <a:spcBef>
                <a:spcPts val="300"/>
              </a:spcBef>
              <a:spcAft>
                <a:spcPts val="0"/>
              </a:spcAft>
              <a:buSzPts val="1000"/>
              <a:buNone/>
              <a:defRPr sz="1000"/>
            </a:lvl4pPr>
            <a:lvl5pPr lvl="4" rtl="0">
              <a:lnSpc>
                <a:spcPct val="90000"/>
              </a:lnSpc>
              <a:spcBef>
                <a:spcPts val="300"/>
              </a:spcBef>
              <a:spcAft>
                <a:spcPts val="0"/>
              </a:spcAft>
              <a:buSzPts val="1000"/>
              <a:buNone/>
              <a:defRPr sz="1000" b="0"/>
            </a:lvl5pPr>
            <a:lvl6pPr lvl="5" rtl="0">
              <a:lnSpc>
                <a:spcPct val="90000"/>
              </a:lnSpc>
              <a:spcBef>
                <a:spcPts val="300"/>
              </a:spcBef>
              <a:spcAft>
                <a:spcPts val="0"/>
              </a:spcAft>
              <a:buSzPts val="1000"/>
              <a:buNone/>
              <a:defRPr sz="1000"/>
            </a:lvl6pPr>
            <a:lvl7pPr lvl="6" rtl="0">
              <a:lnSpc>
                <a:spcPct val="90000"/>
              </a:lnSpc>
              <a:spcBef>
                <a:spcPts val="300"/>
              </a:spcBef>
              <a:spcAft>
                <a:spcPts val="0"/>
              </a:spcAft>
              <a:buSzPts val="1000"/>
              <a:buNone/>
              <a:defRPr sz="1000"/>
            </a:lvl7pPr>
            <a:lvl8pPr lvl="7" rtl="0">
              <a:lnSpc>
                <a:spcPct val="90000"/>
              </a:lnSpc>
              <a:spcBef>
                <a:spcPts val="300"/>
              </a:spcBef>
              <a:spcAft>
                <a:spcPts val="0"/>
              </a:spcAft>
              <a:buSzPts val="1000"/>
              <a:buNone/>
              <a:defRPr sz="1000"/>
            </a:lvl8pPr>
            <a:lvl9pPr lvl="8" rtl="0">
              <a:lnSpc>
                <a:spcPct val="90000"/>
              </a:lnSpc>
              <a:spcBef>
                <a:spcPts val="300"/>
              </a:spcBef>
              <a:spcAft>
                <a:spcPts val="300"/>
              </a:spcAft>
              <a:buSzPts val="1000"/>
              <a:buNone/>
              <a:defRPr sz="1000"/>
            </a:lvl9pPr>
          </a:lstStyle>
          <a:p>
            <a:endParaRPr/>
          </a:p>
        </p:txBody>
      </p:sp>
      <p:pic>
        <p:nvPicPr>
          <p:cNvPr id="533" name="Google Shape;533;p49"/>
          <p:cNvPicPr preferRelativeResize="0"/>
          <p:nvPr/>
        </p:nvPicPr>
        <p:blipFill>
          <a:blip r:embed="rId2">
            <a:alphaModFix/>
          </a:blip>
          <a:stretch>
            <a:fillRect/>
          </a:stretch>
        </p:blipFill>
        <p:spPr>
          <a:xfrm>
            <a:off x="9529702" y="280850"/>
            <a:ext cx="2282700" cy="8345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7 - Blank - 3 Column">
  <p:cSld name="Basic_4_1_2_1">
    <p:spTree>
      <p:nvGrpSpPr>
        <p:cNvPr id="1" name="Shape 534"/>
        <p:cNvGrpSpPr/>
        <p:nvPr/>
      </p:nvGrpSpPr>
      <p:grpSpPr>
        <a:xfrm>
          <a:off x="0" y="0"/>
          <a:ext cx="0" cy="0"/>
          <a:chOff x="0" y="0"/>
          <a:chExt cx="0" cy="0"/>
        </a:xfrm>
      </p:grpSpPr>
      <p:sp>
        <p:nvSpPr>
          <p:cNvPr id="535" name="Google Shape;535;p50"/>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1pPr>
            <a:lvl2pPr lvl="1"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2pPr>
            <a:lvl3pPr lvl="2"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3pPr>
            <a:lvl4pPr lvl="3"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4pPr>
            <a:lvl5pPr lvl="4"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5pPr>
            <a:lvl6pPr lvl="5"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6pPr>
            <a:lvl7pPr lvl="6"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7pPr>
            <a:lvl8pPr lvl="7"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8pPr>
            <a:lvl9pPr lvl="8" rt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9pPr>
          </a:lstStyle>
          <a:p>
            <a:endParaRPr/>
          </a:p>
        </p:txBody>
      </p:sp>
      <p:sp>
        <p:nvSpPr>
          <p:cNvPr id="536" name="Google Shape;536;p50"/>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lvl1pPr lvl="0" rtl="0">
              <a:lnSpc>
                <a:spcPct val="95000"/>
              </a:lnSpc>
              <a:spcBef>
                <a:spcPts val="0"/>
              </a:spcBef>
              <a:spcAft>
                <a:spcPts val="0"/>
              </a:spcAft>
              <a:buClr>
                <a:schemeClr val="accent1"/>
              </a:buClr>
              <a:buSzPts val="2200"/>
              <a:buNone/>
              <a:defRPr sz="2200">
                <a:solidFill>
                  <a:schemeClr val="accent1"/>
                </a:solidFill>
              </a:defRPr>
            </a:lvl1pPr>
            <a:lvl2pPr lvl="1" rtl="0">
              <a:lnSpc>
                <a:spcPct val="95000"/>
              </a:lnSpc>
              <a:spcBef>
                <a:spcPts val="300"/>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537" name="Google Shape;537;p50"/>
          <p:cNvSpPr txBox="1">
            <a:spLocks noGrp="1"/>
          </p:cNvSpPr>
          <p:nvPr>
            <p:ph type="body" idx="2"/>
          </p:nvPr>
        </p:nvSpPr>
        <p:spPr>
          <a:xfrm>
            <a:off x="576075" y="1783075"/>
            <a:ext cx="3474600" cy="43896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538" name="Google Shape;538;p50"/>
          <p:cNvSpPr txBox="1">
            <a:spLocks noGrp="1"/>
          </p:cNvSpPr>
          <p:nvPr>
            <p:ph type="body" idx="3"/>
          </p:nvPr>
        </p:nvSpPr>
        <p:spPr>
          <a:xfrm>
            <a:off x="4357113" y="1783075"/>
            <a:ext cx="3474600" cy="43896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539" name="Google Shape;539;p50"/>
          <p:cNvSpPr txBox="1">
            <a:spLocks noGrp="1"/>
          </p:cNvSpPr>
          <p:nvPr>
            <p:ph type="body" idx="4"/>
          </p:nvPr>
        </p:nvSpPr>
        <p:spPr>
          <a:xfrm>
            <a:off x="8141339" y="1783075"/>
            <a:ext cx="3474600" cy="4389600"/>
          </a:xfrm>
          <a:prstGeom prst="rect">
            <a:avLst/>
          </a:prstGeom>
        </p:spPr>
        <p:txBody>
          <a:bodyPr spcFirstLastPara="1" wrap="square" lIns="0" tIns="0" rIns="0" bIns="0" anchor="t" anchorCtr="0">
            <a:noAutofit/>
          </a:bodyPr>
          <a:lstStyle>
            <a:lvl1pPr marL="457200" lvl="0" indent="-355600" rtl="0">
              <a:spcBef>
                <a:spcPts val="500"/>
              </a:spcBef>
              <a:spcAft>
                <a:spcPts val="0"/>
              </a:spcAft>
              <a:buSzPts val="2000"/>
              <a:buChar char="●"/>
              <a:defRPr/>
            </a:lvl1pPr>
            <a:lvl2pPr marL="914400" lvl="1" indent="-342900" rtl="0">
              <a:spcBef>
                <a:spcPts val="900"/>
              </a:spcBef>
              <a:spcAft>
                <a:spcPts val="0"/>
              </a:spcAft>
              <a:buSzPts val="1800"/>
              <a:buChar char="○"/>
              <a:defRPr/>
            </a:lvl2pPr>
            <a:lvl3pPr marL="1371600" lvl="2" indent="-330200" rtl="0">
              <a:spcBef>
                <a:spcPts val="900"/>
              </a:spcBef>
              <a:spcAft>
                <a:spcPts val="0"/>
              </a:spcAft>
              <a:buSzPts val="1600"/>
              <a:buChar char="■"/>
              <a:defRPr/>
            </a:lvl3pPr>
            <a:lvl4pPr marL="1828800" lvl="3" indent="-317500" rtl="0">
              <a:spcBef>
                <a:spcPts val="900"/>
              </a:spcBef>
              <a:spcAft>
                <a:spcPts val="0"/>
              </a:spcAft>
              <a:buSzPts val="1400"/>
              <a:buChar char="●"/>
              <a:defRPr/>
            </a:lvl4pPr>
            <a:lvl5pPr marL="2286000" lvl="4" indent="-317500" rtl="0">
              <a:spcBef>
                <a:spcPts val="900"/>
              </a:spcBef>
              <a:spcAft>
                <a:spcPts val="0"/>
              </a:spcAft>
              <a:buSzPts val="1400"/>
              <a:buChar char="○"/>
              <a:defRPr/>
            </a:lvl5pPr>
            <a:lvl6pPr marL="2743200" lvl="5" indent="-317500" rtl="0">
              <a:spcBef>
                <a:spcPts val="900"/>
              </a:spcBef>
              <a:spcAft>
                <a:spcPts val="0"/>
              </a:spcAft>
              <a:buSzPts val="1400"/>
              <a:buChar char="■"/>
              <a:defRPr/>
            </a:lvl6pPr>
            <a:lvl7pPr marL="3200400" lvl="6" indent="-317500" rtl="0">
              <a:spcBef>
                <a:spcPts val="900"/>
              </a:spcBef>
              <a:spcAft>
                <a:spcPts val="0"/>
              </a:spcAft>
              <a:buSzPts val="1400"/>
              <a:buChar char="●"/>
              <a:defRPr/>
            </a:lvl7pPr>
            <a:lvl8pPr marL="3657600" lvl="7" indent="-317500" rtl="0">
              <a:spcBef>
                <a:spcPts val="900"/>
              </a:spcBef>
              <a:spcAft>
                <a:spcPts val="0"/>
              </a:spcAft>
              <a:buSzPts val="1400"/>
              <a:buChar char="○"/>
              <a:defRPr/>
            </a:lvl8pPr>
            <a:lvl9pPr marL="4114800" lvl="8" indent="-317500" rtl="0">
              <a:spcBef>
                <a:spcPts val="900"/>
              </a:spcBef>
              <a:spcAft>
                <a:spcPts val="900"/>
              </a:spcAft>
              <a:buSzPts val="1400"/>
              <a:buChar char="■"/>
              <a:defRPr/>
            </a:lvl9pPr>
          </a:lstStyle>
          <a:p>
            <a:endParaRPr/>
          </a:p>
        </p:txBody>
      </p:sp>
      <p:sp>
        <p:nvSpPr>
          <p:cNvPr id="540" name="Google Shape;540;p50"/>
          <p:cNvSpPr txBox="1">
            <a:spLocks noGrp="1"/>
          </p:cNvSpPr>
          <p:nvPr>
            <p:ph type="subTitle" idx="5"/>
          </p:nvPr>
        </p:nvSpPr>
        <p:spPr>
          <a:xfrm>
            <a:off x="576075" y="6446367"/>
            <a:ext cx="8418300" cy="223500"/>
          </a:xfrm>
          <a:prstGeom prst="rect">
            <a:avLst/>
          </a:prstGeom>
        </p:spPr>
        <p:txBody>
          <a:bodyPr spcFirstLastPara="1" wrap="square" lIns="0" tIns="0" rIns="0" bIns="0" anchor="b" anchorCtr="0">
            <a:noAutofit/>
          </a:bodyPr>
          <a:lstStyle>
            <a:lvl1pPr lvl="0" rtl="0">
              <a:lnSpc>
                <a:spcPct val="90000"/>
              </a:lnSpc>
              <a:spcBef>
                <a:spcPts val="0"/>
              </a:spcBef>
              <a:spcAft>
                <a:spcPts val="0"/>
              </a:spcAft>
              <a:buSzPts val="1000"/>
              <a:buNone/>
              <a:defRPr sz="1000"/>
            </a:lvl1pPr>
            <a:lvl2pPr lvl="1" rtl="0">
              <a:lnSpc>
                <a:spcPct val="90000"/>
              </a:lnSpc>
              <a:spcBef>
                <a:spcPts val="300"/>
              </a:spcBef>
              <a:spcAft>
                <a:spcPts val="0"/>
              </a:spcAft>
              <a:buSzPts val="1000"/>
              <a:buNone/>
              <a:defRPr sz="1000"/>
            </a:lvl2pPr>
            <a:lvl3pPr lvl="2" rtl="0">
              <a:lnSpc>
                <a:spcPct val="90000"/>
              </a:lnSpc>
              <a:spcBef>
                <a:spcPts val="300"/>
              </a:spcBef>
              <a:spcAft>
                <a:spcPts val="0"/>
              </a:spcAft>
              <a:buSzPts val="1000"/>
              <a:buNone/>
              <a:defRPr sz="1000"/>
            </a:lvl3pPr>
            <a:lvl4pPr lvl="3" rtl="0">
              <a:lnSpc>
                <a:spcPct val="90000"/>
              </a:lnSpc>
              <a:spcBef>
                <a:spcPts val="300"/>
              </a:spcBef>
              <a:spcAft>
                <a:spcPts val="0"/>
              </a:spcAft>
              <a:buSzPts val="1000"/>
              <a:buNone/>
              <a:defRPr sz="1000"/>
            </a:lvl4pPr>
            <a:lvl5pPr lvl="4" rtl="0">
              <a:lnSpc>
                <a:spcPct val="90000"/>
              </a:lnSpc>
              <a:spcBef>
                <a:spcPts val="300"/>
              </a:spcBef>
              <a:spcAft>
                <a:spcPts val="0"/>
              </a:spcAft>
              <a:buSzPts val="1000"/>
              <a:buNone/>
              <a:defRPr sz="1000" b="0"/>
            </a:lvl5pPr>
            <a:lvl6pPr lvl="5" rtl="0">
              <a:lnSpc>
                <a:spcPct val="90000"/>
              </a:lnSpc>
              <a:spcBef>
                <a:spcPts val="300"/>
              </a:spcBef>
              <a:spcAft>
                <a:spcPts val="0"/>
              </a:spcAft>
              <a:buSzPts val="1000"/>
              <a:buNone/>
              <a:defRPr sz="1000"/>
            </a:lvl6pPr>
            <a:lvl7pPr lvl="6" rtl="0">
              <a:lnSpc>
                <a:spcPct val="90000"/>
              </a:lnSpc>
              <a:spcBef>
                <a:spcPts val="300"/>
              </a:spcBef>
              <a:spcAft>
                <a:spcPts val="0"/>
              </a:spcAft>
              <a:buSzPts val="1000"/>
              <a:buNone/>
              <a:defRPr sz="1000"/>
            </a:lvl7pPr>
            <a:lvl8pPr lvl="7" rtl="0">
              <a:lnSpc>
                <a:spcPct val="90000"/>
              </a:lnSpc>
              <a:spcBef>
                <a:spcPts val="300"/>
              </a:spcBef>
              <a:spcAft>
                <a:spcPts val="0"/>
              </a:spcAft>
              <a:buSzPts val="1000"/>
              <a:buNone/>
              <a:defRPr sz="1000"/>
            </a:lvl8pPr>
            <a:lvl9pPr lvl="8" rtl="0">
              <a:lnSpc>
                <a:spcPct val="90000"/>
              </a:lnSpc>
              <a:spcBef>
                <a:spcPts val="300"/>
              </a:spcBef>
              <a:spcAft>
                <a:spcPts val="300"/>
              </a:spcAft>
              <a:buSzPts val="1000"/>
              <a:buNone/>
              <a:defRPr sz="1000"/>
            </a:lvl9pPr>
          </a:lstStyle>
          <a:p>
            <a:endParaRPr/>
          </a:p>
        </p:txBody>
      </p:sp>
      <p:pic>
        <p:nvPicPr>
          <p:cNvPr id="541" name="Google Shape;541;p50"/>
          <p:cNvPicPr preferRelativeResize="0"/>
          <p:nvPr/>
        </p:nvPicPr>
        <p:blipFill>
          <a:blip r:embed="rId2">
            <a:alphaModFix/>
          </a:blip>
          <a:stretch>
            <a:fillRect/>
          </a:stretch>
        </p:blipFill>
        <p:spPr>
          <a:xfrm>
            <a:off x="9529702" y="280850"/>
            <a:ext cx="2282700" cy="8345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1 - Title Slide_A ">
  <p:cSld name="Basic_4_1_1_1_1_1_1_1_3_1_1_1_2_2_1_1_2_1">
    <p:bg>
      <p:bgPr>
        <a:solidFill>
          <a:srgbClr val="CFE9FE"/>
        </a:solidFill>
        <a:effectLst/>
      </p:bgPr>
    </p:bg>
    <p:spTree>
      <p:nvGrpSpPr>
        <p:cNvPr id="1" name="Shape 542"/>
        <p:cNvGrpSpPr/>
        <p:nvPr/>
      </p:nvGrpSpPr>
      <p:grpSpPr>
        <a:xfrm>
          <a:off x="0" y="0"/>
          <a:ext cx="0" cy="0"/>
          <a:chOff x="0" y="0"/>
          <a:chExt cx="0" cy="0"/>
        </a:xfrm>
      </p:grpSpPr>
      <p:sp>
        <p:nvSpPr>
          <p:cNvPr id="543" name="Google Shape;543;p51"/>
          <p:cNvSpPr/>
          <p:nvPr/>
        </p:nvSpPr>
        <p:spPr>
          <a:xfrm>
            <a:off x="7725925" y="2574574"/>
            <a:ext cx="4469038" cy="4286268"/>
          </a:xfrm>
          <a:custGeom>
            <a:avLst/>
            <a:gdLst/>
            <a:ahLst/>
            <a:cxnLst/>
            <a:rect l="l" t="t" r="r" b="b"/>
            <a:pathLst>
              <a:path w="3341337" h="3204686" extrusionOk="0">
                <a:moveTo>
                  <a:pt x="3341337" y="320707"/>
                </a:moveTo>
                <a:cubicBezTo>
                  <a:pt x="3008184" y="117253"/>
                  <a:pt x="2616792" y="0"/>
                  <a:pt x="2197995" y="0"/>
                </a:cubicBezTo>
                <a:cubicBezTo>
                  <a:pt x="984045" y="0"/>
                  <a:pt x="0" y="984980"/>
                  <a:pt x="0" y="2200085"/>
                </a:cubicBezTo>
                <a:cubicBezTo>
                  <a:pt x="0" y="2562035"/>
                  <a:pt x="87356" y="2903506"/>
                  <a:pt x="242086" y="3204686"/>
                </a:cubicBezTo>
                <a:lnTo>
                  <a:pt x="3341337" y="3204686"/>
                </a:lnTo>
                <a:lnTo>
                  <a:pt x="3341337" y="3207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544" name="Google Shape;544;p51"/>
          <p:cNvGrpSpPr/>
          <p:nvPr/>
        </p:nvGrpSpPr>
        <p:grpSpPr>
          <a:xfrm>
            <a:off x="0" y="0"/>
            <a:ext cx="7778812" cy="6855929"/>
            <a:chOff x="0" y="-1"/>
            <a:chExt cx="8235905" cy="6855929"/>
          </a:xfrm>
        </p:grpSpPr>
        <p:sp>
          <p:nvSpPr>
            <p:cNvPr id="545" name="Google Shape;545;p51"/>
            <p:cNvSpPr/>
            <p:nvPr/>
          </p:nvSpPr>
          <p:spPr>
            <a:xfrm flipH="1">
              <a:off x="0" y="-1"/>
              <a:ext cx="6551855" cy="6855929"/>
            </a:xfrm>
            <a:custGeom>
              <a:avLst/>
              <a:gdLst/>
              <a:ahLst/>
              <a:cxnLst/>
              <a:rect l="l" t="t" r="r" b="b"/>
              <a:pathLst>
                <a:path w="6551855" h="6855929" extrusionOk="0">
                  <a:moveTo>
                    <a:pt x="6551856" y="0"/>
                  </a:moveTo>
                  <a:lnTo>
                    <a:pt x="1432889" y="0"/>
                  </a:lnTo>
                  <a:cubicBezTo>
                    <a:pt x="548347" y="873369"/>
                    <a:pt x="0" y="2086615"/>
                    <a:pt x="0" y="3427965"/>
                  </a:cubicBezTo>
                  <a:cubicBezTo>
                    <a:pt x="0" y="4769314"/>
                    <a:pt x="548347" y="5982560"/>
                    <a:pt x="1432889" y="6855929"/>
                  </a:cubicBezTo>
                  <a:lnTo>
                    <a:pt x="6551856" y="6855929"/>
                  </a:lnTo>
                  <a:lnTo>
                    <a:pt x="6551856"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46" name="Google Shape;546;p51"/>
            <p:cNvSpPr/>
            <p:nvPr/>
          </p:nvSpPr>
          <p:spPr>
            <a:xfrm flipH="1">
              <a:off x="1684050" y="-1"/>
              <a:ext cx="6551855" cy="6855929"/>
            </a:xfrm>
            <a:custGeom>
              <a:avLst/>
              <a:gdLst/>
              <a:ahLst/>
              <a:cxnLst/>
              <a:rect l="l" t="t" r="r" b="b"/>
              <a:pathLst>
                <a:path w="6551855" h="6855929" extrusionOk="0">
                  <a:moveTo>
                    <a:pt x="6551856" y="0"/>
                  </a:moveTo>
                  <a:lnTo>
                    <a:pt x="1432889" y="0"/>
                  </a:lnTo>
                  <a:cubicBezTo>
                    <a:pt x="548347" y="873369"/>
                    <a:pt x="0" y="2086615"/>
                    <a:pt x="0" y="3427965"/>
                  </a:cubicBezTo>
                  <a:cubicBezTo>
                    <a:pt x="0" y="4769314"/>
                    <a:pt x="548347" y="5982560"/>
                    <a:pt x="1432889" y="6855929"/>
                  </a:cubicBezTo>
                  <a:lnTo>
                    <a:pt x="6551856" y="6855929"/>
                  </a:lnTo>
                  <a:lnTo>
                    <a:pt x="6551856"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sp>
        <p:nvSpPr>
          <p:cNvPr id="547" name="Google Shape;547;p51"/>
          <p:cNvSpPr txBox="1">
            <a:spLocks noGrp="1"/>
          </p:cNvSpPr>
          <p:nvPr>
            <p:ph type="title"/>
          </p:nvPr>
        </p:nvSpPr>
        <p:spPr>
          <a:xfrm>
            <a:off x="576075" y="1210300"/>
            <a:ext cx="6620100" cy="27276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1"/>
              </a:buClr>
              <a:buSzPts val="4800"/>
              <a:buNone/>
              <a:defRPr sz="4800"/>
            </a:lvl1pPr>
            <a:lvl2pPr lvl="1" algn="l" rtl="0">
              <a:spcBef>
                <a:spcPts val="0"/>
              </a:spcBef>
              <a:spcAft>
                <a:spcPts val="0"/>
              </a:spcAft>
              <a:buClr>
                <a:schemeClr val="accent1"/>
              </a:buClr>
              <a:buSzPts val="3200"/>
              <a:buNone/>
              <a:defRPr/>
            </a:lvl2pPr>
            <a:lvl3pPr lvl="2" algn="l" rtl="0">
              <a:spcBef>
                <a:spcPts val="0"/>
              </a:spcBef>
              <a:spcAft>
                <a:spcPts val="0"/>
              </a:spcAft>
              <a:buClr>
                <a:schemeClr val="accent1"/>
              </a:buClr>
              <a:buSzPts val="3200"/>
              <a:buNone/>
              <a:defRPr/>
            </a:lvl3pPr>
            <a:lvl4pPr lvl="3" algn="l" rtl="0">
              <a:spcBef>
                <a:spcPts val="0"/>
              </a:spcBef>
              <a:spcAft>
                <a:spcPts val="0"/>
              </a:spcAft>
              <a:buClr>
                <a:schemeClr val="accent1"/>
              </a:buClr>
              <a:buSzPts val="3200"/>
              <a:buNone/>
              <a:defRPr/>
            </a:lvl4pPr>
            <a:lvl5pPr lvl="4" algn="l" rtl="0">
              <a:spcBef>
                <a:spcPts val="0"/>
              </a:spcBef>
              <a:spcAft>
                <a:spcPts val="0"/>
              </a:spcAft>
              <a:buClr>
                <a:schemeClr val="accent1"/>
              </a:buClr>
              <a:buSzPts val="3200"/>
              <a:buNone/>
              <a:defRPr/>
            </a:lvl5pPr>
            <a:lvl6pPr lvl="5" algn="l" rtl="0">
              <a:spcBef>
                <a:spcPts val="0"/>
              </a:spcBef>
              <a:spcAft>
                <a:spcPts val="0"/>
              </a:spcAft>
              <a:buClr>
                <a:schemeClr val="accent1"/>
              </a:buClr>
              <a:buSzPts val="3200"/>
              <a:buNone/>
              <a:defRPr/>
            </a:lvl6pPr>
            <a:lvl7pPr lvl="6" algn="l" rtl="0">
              <a:spcBef>
                <a:spcPts val="0"/>
              </a:spcBef>
              <a:spcAft>
                <a:spcPts val="0"/>
              </a:spcAft>
              <a:buClr>
                <a:schemeClr val="accent1"/>
              </a:buClr>
              <a:buSzPts val="3200"/>
              <a:buNone/>
              <a:defRPr/>
            </a:lvl7pPr>
            <a:lvl8pPr lvl="7" algn="l" rtl="0">
              <a:spcBef>
                <a:spcPts val="0"/>
              </a:spcBef>
              <a:spcAft>
                <a:spcPts val="0"/>
              </a:spcAft>
              <a:buClr>
                <a:schemeClr val="accent1"/>
              </a:buClr>
              <a:buSzPts val="3200"/>
              <a:buNone/>
              <a:defRPr/>
            </a:lvl8pPr>
            <a:lvl9pPr lvl="8" algn="l" rtl="0">
              <a:spcBef>
                <a:spcPts val="0"/>
              </a:spcBef>
              <a:spcAft>
                <a:spcPts val="0"/>
              </a:spcAft>
              <a:buClr>
                <a:schemeClr val="accent1"/>
              </a:buClr>
              <a:buSzPts val="3200"/>
              <a:buNone/>
              <a:defRPr/>
            </a:lvl9pPr>
          </a:lstStyle>
          <a:p>
            <a:endParaRPr/>
          </a:p>
        </p:txBody>
      </p:sp>
      <p:sp>
        <p:nvSpPr>
          <p:cNvPr id="548" name="Google Shape;548;p51"/>
          <p:cNvSpPr txBox="1">
            <a:spLocks noGrp="1"/>
          </p:cNvSpPr>
          <p:nvPr>
            <p:ph type="subTitle" idx="1"/>
          </p:nvPr>
        </p:nvSpPr>
        <p:spPr>
          <a:xfrm>
            <a:off x="576075" y="3922776"/>
            <a:ext cx="6620100" cy="1472100"/>
          </a:xfrm>
          <a:prstGeom prst="rect">
            <a:avLst/>
          </a:prstGeom>
        </p:spPr>
        <p:txBody>
          <a:bodyPr spcFirstLastPara="1" wrap="square" lIns="0" tIns="0" rIns="0" bIns="0" anchor="t" anchorCtr="0">
            <a:noAutofit/>
          </a:bodyPr>
          <a:lstStyle>
            <a:lvl1pPr lvl="0" rtl="0">
              <a:lnSpc>
                <a:spcPct val="103000"/>
              </a:lnSpc>
              <a:spcBef>
                <a:spcPts val="550"/>
              </a:spcBef>
              <a:spcAft>
                <a:spcPts val="0"/>
              </a:spcAft>
              <a:buClr>
                <a:schemeClr val="accent1"/>
              </a:buClr>
              <a:buSzPts val="2200"/>
              <a:buNone/>
              <a:defRPr sz="2200">
                <a:solidFill>
                  <a:schemeClr val="accent1"/>
                </a:solidFill>
              </a:defRPr>
            </a:lvl1pPr>
            <a:lvl2pPr lvl="1" rtl="0">
              <a:lnSpc>
                <a:spcPct val="95000"/>
              </a:lnSpc>
              <a:spcBef>
                <a:spcPts val="575"/>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549" name="Google Shape;549;p51"/>
          <p:cNvSpPr txBox="1">
            <a:spLocks noGrp="1"/>
          </p:cNvSpPr>
          <p:nvPr>
            <p:ph type="subTitle" idx="2"/>
          </p:nvPr>
        </p:nvSpPr>
        <p:spPr>
          <a:xfrm>
            <a:off x="576076" y="5550400"/>
            <a:ext cx="6318600" cy="667500"/>
          </a:xfrm>
          <a:prstGeom prst="rect">
            <a:avLst/>
          </a:prstGeom>
        </p:spPr>
        <p:txBody>
          <a:bodyPr spcFirstLastPara="1" wrap="square" lIns="0" tIns="0" rIns="0" bIns="0" anchor="b" anchorCtr="0">
            <a:noAutofit/>
          </a:bodyPr>
          <a:lstStyle>
            <a:lvl1pPr lvl="0" rtl="0">
              <a:lnSpc>
                <a:spcPct val="103000"/>
              </a:lnSpc>
              <a:spcBef>
                <a:spcPts val="550"/>
              </a:spcBef>
              <a:spcAft>
                <a:spcPts val="0"/>
              </a:spcAft>
              <a:buClr>
                <a:schemeClr val="accent1"/>
              </a:buClr>
              <a:buSzPts val="1600"/>
              <a:buNone/>
              <a:defRPr sz="1600">
                <a:solidFill>
                  <a:schemeClr val="accent1"/>
                </a:solidFill>
              </a:defRPr>
            </a:lvl1pPr>
            <a:lvl2pPr lvl="1" rtl="0">
              <a:lnSpc>
                <a:spcPct val="95000"/>
              </a:lnSpc>
              <a:spcBef>
                <a:spcPts val="575"/>
              </a:spcBef>
              <a:spcAft>
                <a:spcPts val="0"/>
              </a:spcAft>
              <a:buClr>
                <a:schemeClr val="lt1"/>
              </a:buClr>
              <a:buSzPts val="1600"/>
              <a:buNone/>
              <a:defRPr sz="1600">
                <a:solidFill>
                  <a:schemeClr val="lt1"/>
                </a:solidFill>
              </a:defRPr>
            </a:lvl2pPr>
            <a:lvl3pPr lvl="2" rtl="0">
              <a:lnSpc>
                <a:spcPct val="95000"/>
              </a:lnSpc>
              <a:spcBef>
                <a:spcPts val="300"/>
              </a:spcBef>
              <a:spcAft>
                <a:spcPts val="0"/>
              </a:spcAft>
              <a:buClr>
                <a:schemeClr val="lt1"/>
              </a:buClr>
              <a:buSzPts val="1600"/>
              <a:buNone/>
              <a:defRPr>
                <a:solidFill>
                  <a:schemeClr val="lt1"/>
                </a:solidFill>
              </a:defRPr>
            </a:lvl3pPr>
            <a:lvl4pPr lvl="3" rtl="0">
              <a:lnSpc>
                <a:spcPct val="95000"/>
              </a:lnSpc>
              <a:spcBef>
                <a:spcPts val="300"/>
              </a:spcBef>
              <a:spcAft>
                <a:spcPts val="0"/>
              </a:spcAft>
              <a:buClr>
                <a:schemeClr val="lt1"/>
              </a:buClr>
              <a:buSzPts val="1600"/>
              <a:buNone/>
              <a:defRPr sz="1600">
                <a:solidFill>
                  <a:schemeClr val="lt1"/>
                </a:solidFill>
              </a:defRPr>
            </a:lvl4pPr>
            <a:lvl5pPr lvl="4" rtl="0">
              <a:lnSpc>
                <a:spcPct val="95000"/>
              </a:lnSpc>
              <a:spcBef>
                <a:spcPts val="300"/>
              </a:spcBef>
              <a:spcAft>
                <a:spcPts val="0"/>
              </a:spcAft>
              <a:buClr>
                <a:schemeClr val="lt1"/>
              </a:buClr>
              <a:buSzPts val="1600"/>
              <a:buNone/>
              <a:defRPr sz="1600">
                <a:solidFill>
                  <a:schemeClr val="lt1"/>
                </a:solidFill>
              </a:defRPr>
            </a:lvl5pPr>
            <a:lvl6pPr lvl="5" rtl="0">
              <a:lnSpc>
                <a:spcPct val="95000"/>
              </a:lnSpc>
              <a:spcBef>
                <a:spcPts val="300"/>
              </a:spcBef>
              <a:spcAft>
                <a:spcPts val="0"/>
              </a:spcAft>
              <a:buClr>
                <a:schemeClr val="lt1"/>
              </a:buClr>
              <a:buSzPts val="1600"/>
              <a:buNone/>
              <a:defRPr sz="1600">
                <a:solidFill>
                  <a:schemeClr val="lt1"/>
                </a:solidFill>
              </a:defRPr>
            </a:lvl6pPr>
            <a:lvl7pPr lvl="6" rtl="0">
              <a:lnSpc>
                <a:spcPct val="95000"/>
              </a:lnSpc>
              <a:spcBef>
                <a:spcPts val="300"/>
              </a:spcBef>
              <a:spcAft>
                <a:spcPts val="0"/>
              </a:spcAft>
              <a:buClr>
                <a:schemeClr val="lt1"/>
              </a:buClr>
              <a:buSzPts val="1600"/>
              <a:buNone/>
              <a:defRPr sz="1600">
                <a:solidFill>
                  <a:schemeClr val="lt1"/>
                </a:solidFill>
              </a:defRPr>
            </a:lvl7pPr>
            <a:lvl8pPr lvl="7" rtl="0">
              <a:lnSpc>
                <a:spcPct val="95000"/>
              </a:lnSpc>
              <a:spcBef>
                <a:spcPts val="300"/>
              </a:spcBef>
              <a:spcAft>
                <a:spcPts val="0"/>
              </a:spcAft>
              <a:buClr>
                <a:schemeClr val="lt1"/>
              </a:buClr>
              <a:buSzPts val="1600"/>
              <a:buNone/>
              <a:defRPr sz="1600">
                <a:solidFill>
                  <a:schemeClr val="lt1"/>
                </a:solidFill>
              </a:defRPr>
            </a:lvl8pPr>
            <a:lvl9pPr lvl="8" rtl="0">
              <a:lnSpc>
                <a:spcPct val="95000"/>
              </a:lnSpc>
              <a:spcBef>
                <a:spcPts val="300"/>
              </a:spcBef>
              <a:spcAft>
                <a:spcPts val="300"/>
              </a:spcAft>
              <a:buClr>
                <a:schemeClr val="lt1"/>
              </a:buClr>
              <a:buSzPts val="1600"/>
              <a:buNone/>
              <a:defRPr sz="1600">
                <a:solidFill>
                  <a:schemeClr val="lt1"/>
                </a:solidFill>
              </a:defRPr>
            </a:lvl9pPr>
          </a:lstStyle>
          <a:p>
            <a:endParaRPr/>
          </a:p>
        </p:txBody>
      </p:sp>
      <p:pic>
        <p:nvPicPr>
          <p:cNvPr id="550" name="Google Shape;550;p51"/>
          <p:cNvPicPr preferRelativeResize="0"/>
          <p:nvPr/>
        </p:nvPicPr>
        <p:blipFill>
          <a:blip r:embed="rId2">
            <a:alphaModFix/>
          </a:blip>
          <a:stretch>
            <a:fillRect/>
          </a:stretch>
        </p:blipFill>
        <p:spPr>
          <a:xfrm>
            <a:off x="8521730" y="4937625"/>
            <a:ext cx="3543300" cy="1295400"/>
          </a:xfrm>
          <a:prstGeom prst="rect">
            <a:avLst/>
          </a:prstGeom>
          <a:noFill/>
          <a:ln>
            <a:noFill/>
          </a:ln>
        </p:spPr>
      </p:pic>
      <p:pic>
        <p:nvPicPr>
          <p:cNvPr id="551" name="Google Shape;551;p51"/>
          <p:cNvPicPr preferRelativeResize="0"/>
          <p:nvPr/>
        </p:nvPicPr>
        <p:blipFill>
          <a:blip r:embed="rId3">
            <a:alphaModFix/>
          </a:blip>
          <a:stretch>
            <a:fillRect/>
          </a:stretch>
        </p:blipFill>
        <p:spPr>
          <a:xfrm>
            <a:off x="9891800" y="3073017"/>
            <a:ext cx="1275175" cy="13962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1 - Title Slide_A  2">
  <p:cSld name="Basic_4_1_1_1_1_1_1_1_3_1_1_1_2_2_1_1_2_1_2">
    <p:bg>
      <p:bgPr>
        <a:solidFill>
          <a:srgbClr val="CFE9FE"/>
        </a:solidFill>
        <a:effectLst/>
      </p:bgPr>
    </p:bg>
    <p:spTree>
      <p:nvGrpSpPr>
        <p:cNvPr id="1" name="Shape 552"/>
        <p:cNvGrpSpPr/>
        <p:nvPr/>
      </p:nvGrpSpPr>
      <p:grpSpPr>
        <a:xfrm>
          <a:off x="0" y="0"/>
          <a:ext cx="0" cy="0"/>
          <a:chOff x="0" y="0"/>
          <a:chExt cx="0" cy="0"/>
        </a:xfrm>
      </p:grpSpPr>
      <p:sp>
        <p:nvSpPr>
          <p:cNvPr id="553" name="Google Shape;553;p52"/>
          <p:cNvSpPr/>
          <p:nvPr/>
        </p:nvSpPr>
        <p:spPr>
          <a:xfrm>
            <a:off x="7725925" y="2574574"/>
            <a:ext cx="4469038" cy="4286268"/>
          </a:xfrm>
          <a:custGeom>
            <a:avLst/>
            <a:gdLst/>
            <a:ahLst/>
            <a:cxnLst/>
            <a:rect l="l" t="t" r="r" b="b"/>
            <a:pathLst>
              <a:path w="3341337" h="3204686" extrusionOk="0">
                <a:moveTo>
                  <a:pt x="3341337" y="320707"/>
                </a:moveTo>
                <a:cubicBezTo>
                  <a:pt x="3008184" y="117253"/>
                  <a:pt x="2616792" y="0"/>
                  <a:pt x="2197995" y="0"/>
                </a:cubicBezTo>
                <a:cubicBezTo>
                  <a:pt x="984045" y="0"/>
                  <a:pt x="0" y="984980"/>
                  <a:pt x="0" y="2200085"/>
                </a:cubicBezTo>
                <a:cubicBezTo>
                  <a:pt x="0" y="2562035"/>
                  <a:pt x="87356" y="2903506"/>
                  <a:pt x="242086" y="3204686"/>
                </a:cubicBezTo>
                <a:lnTo>
                  <a:pt x="3341337" y="3204686"/>
                </a:lnTo>
                <a:lnTo>
                  <a:pt x="3341337" y="3207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554" name="Google Shape;554;p52"/>
          <p:cNvGrpSpPr/>
          <p:nvPr/>
        </p:nvGrpSpPr>
        <p:grpSpPr>
          <a:xfrm>
            <a:off x="0" y="0"/>
            <a:ext cx="7778812" cy="6855929"/>
            <a:chOff x="0" y="-1"/>
            <a:chExt cx="8235905" cy="6855929"/>
          </a:xfrm>
        </p:grpSpPr>
        <p:sp>
          <p:nvSpPr>
            <p:cNvPr id="555" name="Google Shape;555;p52"/>
            <p:cNvSpPr/>
            <p:nvPr/>
          </p:nvSpPr>
          <p:spPr>
            <a:xfrm flipH="1">
              <a:off x="0" y="-1"/>
              <a:ext cx="6551855" cy="6855929"/>
            </a:xfrm>
            <a:custGeom>
              <a:avLst/>
              <a:gdLst/>
              <a:ahLst/>
              <a:cxnLst/>
              <a:rect l="l" t="t" r="r" b="b"/>
              <a:pathLst>
                <a:path w="6551855" h="6855929" extrusionOk="0">
                  <a:moveTo>
                    <a:pt x="6551856" y="0"/>
                  </a:moveTo>
                  <a:lnTo>
                    <a:pt x="1432889" y="0"/>
                  </a:lnTo>
                  <a:cubicBezTo>
                    <a:pt x="548347" y="873369"/>
                    <a:pt x="0" y="2086615"/>
                    <a:pt x="0" y="3427965"/>
                  </a:cubicBezTo>
                  <a:cubicBezTo>
                    <a:pt x="0" y="4769314"/>
                    <a:pt x="548347" y="5982560"/>
                    <a:pt x="1432889" y="6855929"/>
                  </a:cubicBezTo>
                  <a:lnTo>
                    <a:pt x="6551856" y="6855929"/>
                  </a:lnTo>
                  <a:lnTo>
                    <a:pt x="6551856"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56" name="Google Shape;556;p52"/>
            <p:cNvSpPr/>
            <p:nvPr/>
          </p:nvSpPr>
          <p:spPr>
            <a:xfrm flipH="1">
              <a:off x="1684050" y="-1"/>
              <a:ext cx="6551855" cy="6855929"/>
            </a:xfrm>
            <a:custGeom>
              <a:avLst/>
              <a:gdLst/>
              <a:ahLst/>
              <a:cxnLst/>
              <a:rect l="l" t="t" r="r" b="b"/>
              <a:pathLst>
                <a:path w="6551855" h="6855929" extrusionOk="0">
                  <a:moveTo>
                    <a:pt x="6551856" y="0"/>
                  </a:moveTo>
                  <a:lnTo>
                    <a:pt x="1432889" y="0"/>
                  </a:lnTo>
                  <a:cubicBezTo>
                    <a:pt x="548347" y="873369"/>
                    <a:pt x="0" y="2086615"/>
                    <a:pt x="0" y="3427965"/>
                  </a:cubicBezTo>
                  <a:cubicBezTo>
                    <a:pt x="0" y="4769314"/>
                    <a:pt x="548347" y="5982560"/>
                    <a:pt x="1432889" y="6855929"/>
                  </a:cubicBezTo>
                  <a:lnTo>
                    <a:pt x="6551856" y="6855929"/>
                  </a:lnTo>
                  <a:lnTo>
                    <a:pt x="6551856"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sp>
        <p:nvSpPr>
          <p:cNvPr id="557" name="Google Shape;557;p52"/>
          <p:cNvSpPr txBox="1">
            <a:spLocks noGrp="1"/>
          </p:cNvSpPr>
          <p:nvPr>
            <p:ph type="title"/>
          </p:nvPr>
        </p:nvSpPr>
        <p:spPr>
          <a:xfrm>
            <a:off x="576075" y="1210300"/>
            <a:ext cx="6620100" cy="27276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1"/>
              </a:buClr>
              <a:buSzPts val="4800"/>
              <a:buNone/>
              <a:defRPr sz="4800"/>
            </a:lvl1pPr>
            <a:lvl2pPr lvl="1" algn="l" rtl="0">
              <a:spcBef>
                <a:spcPts val="0"/>
              </a:spcBef>
              <a:spcAft>
                <a:spcPts val="0"/>
              </a:spcAft>
              <a:buClr>
                <a:schemeClr val="accent1"/>
              </a:buClr>
              <a:buSzPts val="3200"/>
              <a:buNone/>
              <a:defRPr/>
            </a:lvl2pPr>
            <a:lvl3pPr lvl="2" algn="l" rtl="0">
              <a:spcBef>
                <a:spcPts val="0"/>
              </a:spcBef>
              <a:spcAft>
                <a:spcPts val="0"/>
              </a:spcAft>
              <a:buClr>
                <a:schemeClr val="accent1"/>
              </a:buClr>
              <a:buSzPts val="3200"/>
              <a:buNone/>
              <a:defRPr/>
            </a:lvl3pPr>
            <a:lvl4pPr lvl="3" algn="l" rtl="0">
              <a:spcBef>
                <a:spcPts val="0"/>
              </a:spcBef>
              <a:spcAft>
                <a:spcPts val="0"/>
              </a:spcAft>
              <a:buClr>
                <a:schemeClr val="accent1"/>
              </a:buClr>
              <a:buSzPts val="3200"/>
              <a:buNone/>
              <a:defRPr/>
            </a:lvl4pPr>
            <a:lvl5pPr lvl="4" algn="l" rtl="0">
              <a:spcBef>
                <a:spcPts val="0"/>
              </a:spcBef>
              <a:spcAft>
                <a:spcPts val="0"/>
              </a:spcAft>
              <a:buClr>
                <a:schemeClr val="accent1"/>
              </a:buClr>
              <a:buSzPts val="3200"/>
              <a:buNone/>
              <a:defRPr/>
            </a:lvl5pPr>
            <a:lvl6pPr lvl="5" algn="l" rtl="0">
              <a:spcBef>
                <a:spcPts val="0"/>
              </a:spcBef>
              <a:spcAft>
                <a:spcPts val="0"/>
              </a:spcAft>
              <a:buClr>
                <a:schemeClr val="accent1"/>
              </a:buClr>
              <a:buSzPts val="3200"/>
              <a:buNone/>
              <a:defRPr/>
            </a:lvl6pPr>
            <a:lvl7pPr lvl="6" algn="l" rtl="0">
              <a:spcBef>
                <a:spcPts val="0"/>
              </a:spcBef>
              <a:spcAft>
                <a:spcPts val="0"/>
              </a:spcAft>
              <a:buClr>
                <a:schemeClr val="accent1"/>
              </a:buClr>
              <a:buSzPts val="3200"/>
              <a:buNone/>
              <a:defRPr/>
            </a:lvl7pPr>
            <a:lvl8pPr lvl="7" algn="l" rtl="0">
              <a:spcBef>
                <a:spcPts val="0"/>
              </a:spcBef>
              <a:spcAft>
                <a:spcPts val="0"/>
              </a:spcAft>
              <a:buClr>
                <a:schemeClr val="accent1"/>
              </a:buClr>
              <a:buSzPts val="3200"/>
              <a:buNone/>
              <a:defRPr/>
            </a:lvl8pPr>
            <a:lvl9pPr lvl="8" algn="l" rtl="0">
              <a:spcBef>
                <a:spcPts val="0"/>
              </a:spcBef>
              <a:spcAft>
                <a:spcPts val="0"/>
              </a:spcAft>
              <a:buClr>
                <a:schemeClr val="accent1"/>
              </a:buClr>
              <a:buSzPts val="3200"/>
              <a:buNone/>
              <a:defRPr/>
            </a:lvl9pPr>
          </a:lstStyle>
          <a:p>
            <a:endParaRPr/>
          </a:p>
        </p:txBody>
      </p:sp>
      <p:sp>
        <p:nvSpPr>
          <p:cNvPr id="558" name="Google Shape;558;p52"/>
          <p:cNvSpPr txBox="1">
            <a:spLocks noGrp="1"/>
          </p:cNvSpPr>
          <p:nvPr>
            <p:ph type="subTitle" idx="1"/>
          </p:nvPr>
        </p:nvSpPr>
        <p:spPr>
          <a:xfrm>
            <a:off x="576075" y="3922776"/>
            <a:ext cx="6620100" cy="1472100"/>
          </a:xfrm>
          <a:prstGeom prst="rect">
            <a:avLst/>
          </a:prstGeom>
        </p:spPr>
        <p:txBody>
          <a:bodyPr spcFirstLastPara="1" wrap="square" lIns="0" tIns="0" rIns="0" bIns="0" anchor="t" anchorCtr="0">
            <a:noAutofit/>
          </a:bodyPr>
          <a:lstStyle>
            <a:lvl1pPr lvl="0" rtl="0">
              <a:lnSpc>
                <a:spcPct val="103000"/>
              </a:lnSpc>
              <a:spcBef>
                <a:spcPts val="550"/>
              </a:spcBef>
              <a:spcAft>
                <a:spcPts val="0"/>
              </a:spcAft>
              <a:buClr>
                <a:schemeClr val="accent1"/>
              </a:buClr>
              <a:buSzPts val="2200"/>
              <a:buNone/>
              <a:defRPr sz="2200">
                <a:solidFill>
                  <a:schemeClr val="accent1"/>
                </a:solidFill>
              </a:defRPr>
            </a:lvl1pPr>
            <a:lvl2pPr lvl="1" rtl="0">
              <a:lnSpc>
                <a:spcPct val="95000"/>
              </a:lnSpc>
              <a:spcBef>
                <a:spcPts val="575"/>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559" name="Google Shape;559;p52"/>
          <p:cNvSpPr txBox="1">
            <a:spLocks noGrp="1"/>
          </p:cNvSpPr>
          <p:nvPr>
            <p:ph type="subTitle" idx="2"/>
          </p:nvPr>
        </p:nvSpPr>
        <p:spPr>
          <a:xfrm>
            <a:off x="576076" y="5550400"/>
            <a:ext cx="6318600" cy="667500"/>
          </a:xfrm>
          <a:prstGeom prst="rect">
            <a:avLst/>
          </a:prstGeom>
        </p:spPr>
        <p:txBody>
          <a:bodyPr spcFirstLastPara="1" wrap="square" lIns="0" tIns="0" rIns="0" bIns="0" anchor="b" anchorCtr="0">
            <a:noAutofit/>
          </a:bodyPr>
          <a:lstStyle>
            <a:lvl1pPr lvl="0" rtl="0">
              <a:lnSpc>
                <a:spcPct val="103000"/>
              </a:lnSpc>
              <a:spcBef>
                <a:spcPts val="550"/>
              </a:spcBef>
              <a:spcAft>
                <a:spcPts val="0"/>
              </a:spcAft>
              <a:buClr>
                <a:schemeClr val="accent1"/>
              </a:buClr>
              <a:buSzPts val="1600"/>
              <a:buNone/>
              <a:defRPr sz="1600">
                <a:solidFill>
                  <a:schemeClr val="accent1"/>
                </a:solidFill>
              </a:defRPr>
            </a:lvl1pPr>
            <a:lvl2pPr lvl="1" rtl="0">
              <a:lnSpc>
                <a:spcPct val="95000"/>
              </a:lnSpc>
              <a:spcBef>
                <a:spcPts val="575"/>
              </a:spcBef>
              <a:spcAft>
                <a:spcPts val="0"/>
              </a:spcAft>
              <a:buClr>
                <a:schemeClr val="lt1"/>
              </a:buClr>
              <a:buSzPts val="1600"/>
              <a:buNone/>
              <a:defRPr sz="1600">
                <a:solidFill>
                  <a:schemeClr val="lt1"/>
                </a:solidFill>
              </a:defRPr>
            </a:lvl2pPr>
            <a:lvl3pPr lvl="2" rtl="0">
              <a:lnSpc>
                <a:spcPct val="95000"/>
              </a:lnSpc>
              <a:spcBef>
                <a:spcPts val="300"/>
              </a:spcBef>
              <a:spcAft>
                <a:spcPts val="0"/>
              </a:spcAft>
              <a:buClr>
                <a:schemeClr val="lt1"/>
              </a:buClr>
              <a:buSzPts val="1600"/>
              <a:buNone/>
              <a:defRPr>
                <a:solidFill>
                  <a:schemeClr val="lt1"/>
                </a:solidFill>
              </a:defRPr>
            </a:lvl3pPr>
            <a:lvl4pPr lvl="3" rtl="0">
              <a:lnSpc>
                <a:spcPct val="95000"/>
              </a:lnSpc>
              <a:spcBef>
                <a:spcPts val="300"/>
              </a:spcBef>
              <a:spcAft>
                <a:spcPts val="0"/>
              </a:spcAft>
              <a:buClr>
                <a:schemeClr val="lt1"/>
              </a:buClr>
              <a:buSzPts val="1600"/>
              <a:buNone/>
              <a:defRPr sz="1600">
                <a:solidFill>
                  <a:schemeClr val="lt1"/>
                </a:solidFill>
              </a:defRPr>
            </a:lvl4pPr>
            <a:lvl5pPr lvl="4" rtl="0">
              <a:lnSpc>
                <a:spcPct val="95000"/>
              </a:lnSpc>
              <a:spcBef>
                <a:spcPts val="300"/>
              </a:spcBef>
              <a:spcAft>
                <a:spcPts val="0"/>
              </a:spcAft>
              <a:buClr>
                <a:schemeClr val="lt1"/>
              </a:buClr>
              <a:buSzPts val="1600"/>
              <a:buNone/>
              <a:defRPr sz="1600">
                <a:solidFill>
                  <a:schemeClr val="lt1"/>
                </a:solidFill>
              </a:defRPr>
            </a:lvl5pPr>
            <a:lvl6pPr lvl="5" rtl="0">
              <a:lnSpc>
                <a:spcPct val="95000"/>
              </a:lnSpc>
              <a:spcBef>
                <a:spcPts val="300"/>
              </a:spcBef>
              <a:spcAft>
                <a:spcPts val="0"/>
              </a:spcAft>
              <a:buClr>
                <a:schemeClr val="lt1"/>
              </a:buClr>
              <a:buSzPts val="1600"/>
              <a:buNone/>
              <a:defRPr sz="1600">
                <a:solidFill>
                  <a:schemeClr val="lt1"/>
                </a:solidFill>
              </a:defRPr>
            </a:lvl6pPr>
            <a:lvl7pPr lvl="6" rtl="0">
              <a:lnSpc>
                <a:spcPct val="95000"/>
              </a:lnSpc>
              <a:spcBef>
                <a:spcPts val="300"/>
              </a:spcBef>
              <a:spcAft>
                <a:spcPts val="0"/>
              </a:spcAft>
              <a:buClr>
                <a:schemeClr val="lt1"/>
              </a:buClr>
              <a:buSzPts val="1600"/>
              <a:buNone/>
              <a:defRPr sz="1600">
                <a:solidFill>
                  <a:schemeClr val="lt1"/>
                </a:solidFill>
              </a:defRPr>
            </a:lvl7pPr>
            <a:lvl8pPr lvl="7" rtl="0">
              <a:lnSpc>
                <a:spcPct val="95000"/>
              </a:lnSpc>
              <a:spcBef>
                <a:spcPts val="300"/>
              </a:spcBef>
              <a:spcAft>
                <a:spcPts val="0"/>
              </a:spcAft>
              <a:buClr>
                <a:schemeClr val="lt1"/>
              </a:buClr>
              <a:buSzPts val="1600"/>
              <a:buNone/>
              <a:defRPr sz="1600">
                <a:solidFill>
                  <a:schemeClr val="lt1"/>
                </a:solidFill>
              </a:defRPr>
            </a:lvl8pPr>
            <a:lvl9pPr lvl="8" rtl="0">
              <a:lnSpc>
                <a:spcPct val="95000"/>
              </a:lnSpc>
              <a:spcBef>
                <a:spcPts val="300"/>
              </a:spcBef>
              <a:spcAft>
                <a:spcPts val="300"/>
              </a:spcAft>
              <a:buClr>
                <a:schemeClr val="lt1"/>
              </a:buClr>
              <a:buSzPts val="1600"/>
              <a:buNone/>
              <a:defRPr sz="1600">
                <a:solidFill>
                  <a:schemeClr val="lt1"/>
                </a:solidFill>
              </a:defRPr>
            </a:lvl9pPr>
          </a:lstStyle>
          <a:p>
            <a:endParaRPr/>
          </a:p>
        </p:txBody>
      </p:sp>
      <p:pic>
        <p:nvPicPr>
          <p:cNvPr id="560" name="Google Shape;560;p52"/>
          <p:cNvPicPr preferRelativeResize="0"/>
          <p:nvPr/>
        </p:nvPicPr>
        <p:blipFill>
          <a:blip r:embed="rId2">
            <a:alphaModFix/>
          </a:blip>
          <a:stretch>
            <a:fillRect/>
          </a:stretch>
        </p:blipFill>
        <p:spPr>
          <a:xfrm>
            <a:off x="8521730" y="4556625"/>
            <a:ext cx="3543300" cy="129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1 - Title Slide_A  1">
  <p:cSld name="Basic_4_1_1_1_1_1_1_1_3_1_1_1_2_2_1_1_2_1_1">
    <p:bg>
      <p:bgPr>
        <a:solidFill>
          <a:srgbClr val="CFE9FE"/>
        </a:solidFill>
        <a:effectLst/>
      </p:bgPr>
    </p:bg>
    <p:spTree>
      <p:nvGrpSpPr>
        <p:cNvPr id="1" name="Shape 561"/>
        <p:cNvGrpSpPr/>
        <p:nvPr/>
      </p:nvGrpSpPr>
      <p:grpSpPr>
        <a:xfrm>
          <a:off x="0" y="0"/>
          <a:ext cx="0" cy="0"/>
          <a:chOff x="0" y="0"/>
          <a:chExt cx="0" cy="0"/>
        </a:xfrm>
      </p:grpSpPr>
      <p:sp>
        <p:nvSpPr>
          <p:cNvPr id="562" name="Google Shape;562;p53"/>
          <p:cNvSpPr/>
          <p:nvPr/>
        </p:nvSpPr>
        <p:spPr>
          <a:xfrm>
            <a:off x="7725925" y="2574574"/>
            <a:ext cx="4469038" cy="4286268"/>
          </a:xfrm>
          <a:custGeom>
            <a:avLst/>
            <a:gdLst/>
            <a:ahLst/>
            <a:cxnLst/>
            <a:rect l="l" t="t" r="r" b="b"/>
            <a:pathLst>
              <a:path w="3341337" h="3204686" extrusionOk="0">
                <a:moveTo>
                  <a:pt x="3341337" y="320707"/>
                </a:moveTo>
                <a:cubicBezTo>
                  <a:pt x="3008184" y="117253"/>
                  <a:pt x="2616792" y="0"/>
                  <a:pt x="2197995" y="0"/>
                </a:cubicBezTo>
                <a:cubicBezTo>
                  <a:pt x="984045" y="0"/>
                  <a:pt x="0" y="984980"/>
                  <a:pt x="0" y="2200085"/>
                </a:cubicBezTo>
                <a:cubicBezTo>
                  <a:pt x="0" y="2562035"/>
                  <a:pt x="87356" y="2903506"/>
                  <a:pt x="242086" y="3204686"/>
                </a:cubicBezTo>
                <a:lnTo>
                  <a:pt x="3341337" y="3204686"/>
                </a:lnTo>
                <a:lnTo>
                  <a:pt x="3341337" y="32070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nvGrpSpPr>
          <p:cNvPr id="563" name="Google Shape;563;p53"/>
          <p:cNvGrpSpPr/>
          <p:nvPr/>
        </p:nvGrpSpPr>
        <p:grpSpPr>
          <a:xfrm>
            <a:off x="0" y="0"/>
            <a:ext cx="7778812" cy="6855929"/>
            <a:chOff x="0" y="-1"/>
            <a:chExt cx="8235905" cy="6855929"/>
          </a:xfrm>
        </p:grpSpPr>
        <p:sp>
          <p:nvSpPr>
            <p:cNvPr id="564" name="Google Shape;564;p53"/>
            <p:cNvSpPr/>
            <p:nvPr/>
          </p:nvSpPr>
          <p:spPr>
            <a:xfrm flipH="1">
              <a:off x="0" y="-1"/>
              <a:ext cx="6551855" cy="6855929"/>
            </a:xfrm>
            <a:custGeom>
              <a:avLst/>
              <a:gdLst/>
              <a:ahLst/>
              <a:cxnLst/>
              <a:rect l="l" t="t" r="r" b="b"/>
              <a:pathLst>
                <a:path w="6551855" h="6855929" extrusionOk="0">
                  <a:moveTo>
                    <a:pt x="6551856" y="0"/>
                  </a:moveTo>
                  <a:lnTo>
                    <a:pt x="1432889" y="0"/>
                  </a:lnTo>
                  <a:cubicBezTo>
                    <a:pt x="548347" y="873369"/>
                    <a:pt x="0" y="2086615"/>
                    <a:pt x="0" y="3427965"/>
                  </a:cubicBezTo>
                  <a:cubicBezTo>
                    <a:pt x="0" y="4769314"/>
                    <a:pt x="548347" y="5982560"/>
                    <a:pt x="1432889" y="6855929"/>
                  </a:cubicBezTo>
                  <a:lnTo>
                    <a:pt x="6551856" y="6855929"/>
                  </a:lnTo>
                  <a:lnTo>
                    <a:pt x="6551856"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65" name="Google Shape;565;p53"/>
            <p:cNvSpPr/>
            <p:nvPr/>
          </p:nvSpPr>
          <p:spPr>
            <a:xfrm flipH="1">
              <a:off x="1684050" y="-1"/>
              <a:ext cx="6551855" cy="6855929"/>
            </a:xfrm>
            <a:custGeom>
              <a:avLst/>
              <a:gdLst/>
              <a:ahLst/>
              <a:cxnLst/>
              <a:rect l="l" t="t" r="r" b="b"/>
              <a:pathLst>
                <a:path w="6551855" h="6855929" extrusionOk="0">
                  <a:moveTo>
                    <a:pt x="6551856" y="0"/>
                  </a:moveTo>
                  <a:lnTo>
                    <a:pt x="1432889" y="0"/>
                  </a:lnTo>
                  <a:cubicBezTo>
                    <a:pt x="548347" y="873369"/>
                    <a:pt x="0" y="2086615"/>
                    <a:pt x="0" y="3427965"/>
                  </a:cubicBezTo>
                  <a:cubicBezTo>
                    <a:pt x="0" y="4769314"/>
                    <a:pt x="548347" y="5982560"/>
                    <a:pt x="1432889" y="6855929"/>
                  </a:cubicBezTo>
                  <a:lnTo>
                    <a:pt x="6551856" y="6855929"/>
                  </a:lnTo>
                  <a:lnTo>
                    <a:pt x="6551856"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grpSp>
      <p:sp>
        <p:nvSpPr>
          <p:cNvPr id="566" name="Google Shape;566;p53"/>
          <p:cNvSpPr txBox="1">
            <a:spLocks noGrp="1"/>
          </p:cNvSpPr>
          <p:nvPr>
            <p:ph type="title"/>
          </p:nvPr>
        </p:nvSpPr>
        <p:spPr>
          <a:xfrm>
            <a:off x="576075" y="1210300"/>
            <a:ext cx="6620100" cy="27276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accent1"/>
              </a:buClr>
              <a:buSzPts val="4800"/>
              <a:buNone/>
              <a:defRPr sz="4800"/>
            </a:lvl1pPr>
            <a:lvl2pPr lvl="1" algn="l" rtl="0">
              <a:spcBef>
                <a:spcPts val="0"/>
              </a:spcBef>
              <a:spcAft>
                <a:spcPts val="0"/>
              </a:spcAft>
              <a:buClr>
                <a:schemeClr val="accent1"/>
              </a:buClr>
              <a:buSzPts val="3200"/>
              <a:buNone/>
              <a:defRPr/>
            </a:lvl2pPr>
            <a:lvl3pPr lvl="2" algn="l" rtl="0">
              <a:spcBef>
                <a:spcPts val="0"/>
              </a:spcBef>
              <a:spcAft>
                <a:spcPts val="0"/>
              </a:spcAft>
              <a:buClr>
                <a:schemeClr val="accent1"/>
              </a:buClr>
              <a:buSzPts val="3200"/>
              <a:buNone/>
              <a:defRPr/>
            </a:lvl3pPr>
            <a:lvl4pPr lvl="3" algn="l" rtl="0">
              <a:spcBef>
                <a:spcPts val="0"/>
              </a:spcBef>
              <a:spcAft>
                <a:spcPts val="0"/>
              </a:spcAft>
              <a:buClr>
                <a:schemeClr val="accent1"/>
              </a:buClr>
              <a:buSzPts val="3200"/>
              <a:buNone/>
              <a:defRPr/>
            </a:lvl4pPr>
            <a:lvl5pPr lvl="4" algn="l" rtl="0">
              <a:spcBef>
                <a:spcPts val="0"/>
              </a:spcBef>
              <a:spcAft>
                <a:spcPts val="0"/>
              </a:spcAft>
              <a:buClr>
                <a:schemeClr val="accent1"/>
              </a:buClr>
              <a:buSzPts val="3200"/>
              <a:buNone/>
              <a:defRPr/>
            </a:lvl5pPr>
            <a:lvl6pPr lvl="5" algn="l" rtl="0">
              <a:spcBef>
                <a:spcPts val="0"/>
              </a:spcBef>
              <a:spcAft>
                <a:spcPts val="0"/>
              </a:spcAft>
              <a:buClr>
                <a:schemeClr val="accent1"/>
              </a:buClr>
              <a:buSzPts val="3200"/>
              <a:buNone/>
              <a:defRPr/>
            </a:lvl6pPr>
            <a:lvl7pPr lvl="6" algn="l" rtl="0">
              <a:spcBef>
                <a:spcPts val="0"/>
              </a:spcBef>
              <a:spcAft>
                <a:spcPts val="0"/>
              </a:spcAft>
              <a:buClr>
                <a:schemeClr val="accent1"/>
              </a:buClr>
              <a:buSzPts val="3200"/>
              <a:buNone/>
              <a:defRPr/>
            </a:lvl7pPr>
            <a:lvl8pPr lvl="7" algn="l" rtl="0">
              <a:spcBef>
                <a:spcPts val="0"/>
              </a:spcBef>
              <a:spcAft>
                <a:spcPts val="0"/>
              </a:spcAft>
              <a:buClr>
                <a:schemeClr val="accent1"/>
              </a:buClr>
              <a:buSzPts val="3200"/>
              <a:buNone/>
              <a:defRPr/>
            </a:lvl8pPr>
            <a:lvl9pPr lvl="8" algn="l" rtl="0">
              <a:spcBef>
                <a:spcPts val="0"/>
              </a:spcBef>
              <a:spcAft>
                <a:spcPts val="0"/>
              </a:spcAft>
              <a:buClr>
                <a:schemeClr val="accent1"/>
              </a:buClr>
              <a:buSzPts val="3200"/>
              <a:buNone/>
              <a:defRPr/>
            </a:lvl9pPr>
          </a:lstStyle>
          <a:p>
            <a:endParaRPr/>
          </a:p>
        </p:txBody>
      </p:sp>
      <p:sp>
        <p:nvSpPr>
          <p:cNvPr id="567" name="Google Shape;567;p53"/>
          <p:cNvSpPr txBox="1">
            <a:spLocks noGrp="1"/>
          </p:cNvSpPr>
          <p:nvPr>
            <p:ph type="subTitle" idx="1"/>
          </p:nvPr>
        </p:nvSpPr>
        <p:spPr>
          <a:xfrm>
            <a:off x="576075" y="3922776"/>
            <a:ext cx="6620100" cy="1472100"/>
          </a:xfrm>
          <a:prstGeom prst="rect">
            <a:avLst/>
          </a:prstGeom>
        </p:spPr>
        <p:txBody>
          <a:bodyPr spcFirstLastPara="1" wrap="square" lIns="0" tIns="0" rIns="0" bIns="0" anchor="t" anchorCtr="0">
            <a:noAutofit/>
          </a:bodyPr>
          <a:lstStyle>
            <a:lvl1pPr lvl="0" rtl="0">
              <a:lnSpc>
                <a:spcPct val="103000"/>
              </a:lnSpc>
              <a:spcBef>
                <a:spcPts val="550"/>
              </a:spcBef>
              <a:spcAft>
                <a:spcPts val="0"/>
              </a:spcAft>
              <a:buClr>
                <a:schemeClr val="accent1"/>
              </a:buClr>
              <a:buSzPts val="2200"/>
              <a:buNone/>
              <a:defRPr sz="2200">
                <a:solidFill>
                  <a:schemeClr val="accent1"/>
                </a:solidFill>
              </a:defRPr>
            </a:lvl1pPr>
            <a:lvl2pPr lvl="1" rtl="0">
              <a:lnSpc>
                <a:spcPct val="95000"/>
              </a:lnSpc>
              <a:spcBef>
                <a:spcPts val="575"/>
              </a:spcBef>
              <a:spcAft>
                <a:spcPts val="0"/>
              </a:spcAft>
              <a:buClr>
                <a:schemeClr val="accent1"/>
              </a:buClr>
              <a:buSzPts val="2200"/>
              <a:buNone/>
              <a:defRPr sz="2200">
                <a:solidFill>
                  <a:schemeClr val="accent1"/>
                </a:solidFill>
              </a:defRPr>
            </a:lvl2pPr>
            <a:lvl3pPr lvl="2" rtl="0">
              <a:lnSpc>
                <a:spcPct val="95000"/>
              </a:lnSpc>
              <a:spcBef>
                <a:spcPts val="300"/>
              </a:spcBef>
              <a:spcAft>
                <a:spcPts val="0"/>
              </a:spcAft>
              <a:buClr>
                <a:schemeClr val="accent1"/>
              </a:buClr>
              <a:buSzPts val="2200"/>
              <a:buNone/>
              <a:defRPr sz="2200">
                <a:solidFill>
                  <a:schemeClr val="accent1"/>
                </a:solidFill>
              </a:defRPr>
            </a:lvl3pPr>
            <a:lvl4pPr lvl="3" rtl="0">
              <a:lnSpc>
                <a:spcPct val="95000"/>
              </a:lnSpc>
              <a:spcBef>
                <a:spcPts val="300"/>
              </a:spcBef>
              <a:spcAft>
                <a:spcPts val="0"/>
              </a:spcAft>
              <a:buClr>
                <a:schemeClr val="accent1"/>
              </a:buClr>
              <a:buSzPts val="2200"/>
              <a:buNone/>
              <a:defRPr sz="2200">
                <a:solidFill>
                  <a:schemeClr val="accent1"/>
                </a:solidFill>
              </a:defRPr>
            </a:lvl4pPr>
            <a:lvl5pPr lvl="4" rtl="0">
              <a:lnSpc>
                <a:spcPct val="95000"/>
              </a:lnSpc>
              <a:spcBef>
                <a:spcPts val="300"/>
              </a:spcBef>
              <a:spcAft>
                <a:spcPts val="0"/>
              </a:spcAft>
              <a:buClr>
                <a:schemeClr val="accent1"/>
              </a:buClr>
              <a:buSzPts val="2200"/>
              <a:buNone/>
              <a:defRPr sz="2200">
                <a:solidFill>
                  <a:schemeClr val="accent1"/>
                </a:solidFill>
              </a:defRPr>
            </a:lvl5pPr>
            <a:lvl6pPr lvl="5" rtl="0">
              <a:lnSpc>
                <a:spcPct val="95000"/>
              </a:lnSpc>
              <a:spcBef>
                <a:spcPts val="300"/>
              </a:spcBef>
              <a:spcAft>
                <a:spcPts val="0"/>
              </a:spcAft>
              <a:buClr>
                <a:schemeClr val="accent1"/>
              </a:buClr>
              <a:buSzPts val="2200"/>
              <a:buNone/>
              <a:defRPr sz="2200">
                <a:solidFill>
                  <a:schemeClr val="accent1"/>
                </a:solidFill>
              </a:defRPr>
            </a:lvl6pPr>
            <a:lvl7pPr lvl="6" rtl="0">
              <a:lnSpc>
                <a:spcPct val="95000"/>
              </a:lnSpc>
              <a:spcBef>
                <a:spcPts val="300"/>
              </a:spcBef>
              <a:spcAft>
                <a:spcPts val="0"/>
              </a:spcAft>
              <a:buClr>
                <a:schemeClr val="accent1"/>
              </a:buClr>
              <a:buSzPts val="2200"/>
              <a:buNone/>
              <a:defRPr sz="2200">
                <a:solidFill>
                  <a:schemeClr val="accent1"/>
                </a:solidFill>
              </a:defRPr>
            </a:lvl7pPr>
            <a:lvl8pPr lvl="7" rtl="0">
              <a:lnSpc>
                <a:spcPct val="95000"/>
              </a:lnSpc>
              <a:spcBef>
                <a:spcPts val="300"/>
              </a:spcBef>
              <a:spcAft>
                <a:spcPts val="0"/>
              </a:spcAft>
              <a:buClr>
                <a:schemeClr val="accent1"/>
              </a:buClr>
              <a:buSzPts val="2200"/>
              <a:buNone/>
              <a:defRPr sz="2200">
                <a:solidFill>
                  <a:schemeClr val="accent1"/>
                </a:solidFill>
              </a:defRPr>
            </a:lvl8pPr>
            <a:lvl9pPr lvl="8" rtl="0">
              <a:lnSpc>
                <a:spcPct val="95000"/>
              </a:lnSpc>
              <a:spcBef>
                <a:spcPts val="300"/>
              </a:spcBef>
              <a:spcAft>
                <a:spcPts val="300"/>
              </a:spcAft>
              <a:buClr>
                <a:schemeClr val="accent1"/>
              </a:buClr>
              <a:buSzPts val="2200"/>
              <a:buNone/>
              <a:defRPr sz="2200">
                <a:solidFill>
                  <a:schemeClr val="accent1"/>
                </a:solidFill>
              </a:defRPr>
            </a:lvl9pPr>
          </a:lstStyle>
          <a:p>
            <a:endParaRPr/>
          </a:p>
        </p:txBody>
      </p:sp>
      <p:sp>
        <p:nvSpPr>
          <p:cNvPr id="568" name="Google Shape;568;p53"/>
          <p:cNvSpPr txBox="1">
            <a:spLocks noGrp="1"/>
          </p:cNvSpPr>
          <p:nvPr>
            <p:ph type="subTitle" idx="2"/>
          </p:nvPr>
        </p:nvSpPr>
        <p:spPr>
          <a:xfrm>
            <a:off x="576076" y="5550400"/>
            <a:ext cx="6318600" cy="667500"/>
          </a:xfrm>
          <a:prstGeom prst="rect">
            <a:avLst/>
          </a:prstGeom>
        </p:spPr>
        <p:txBody>
          <a:bodyPr spcFirstLastPara="1" wrap="square" lIns="0" tIns="0" rIns="0" bIns="0" anchor="b" anchorCtr="0">
            <a:noAutofit/>
          </a:bodyPr>
          <a:lstStyle>
            <a:lvl1pPr lvl="0" rtl="0">
              <a:lnSpc>
                <a:spcPct val="103000"/>
              </a:lnSpc>
              <a:spcBef>
                <a:spcPts val="550"/>
              </a:spcBef>
              <a:spcAft>
                <a:spcPts val="0"/>
              </a:spcAft>
              <a:buClr>
                <a:schemeClr val="accent1"/>
              </a:buClr>
              <a:buSzPts val="1600"/>
              <a:buNone/>
              <a:defRPr sz="1600">
                <a:solidFill>
                  <a:schemeClr val="accent1"/>
                </a:solidFill>
              </a:defRPr>
            </a:lvl1pPr>
            <a:lvl2pPr lvl="1" rtl="0">
              <a:lnSpc>
                <a:spcPct val="95000"/>
              </a:lnSpc>
              <a:spcBef>
                <a:spcPts val="575"/>
              </a:spcBef>
              <a:spcAft>
                <a:spcPts val="0"/>
              </a:spcAft>
              <a:buClr>
                <a:schemeClr val="lt1"/>
              </a:buClr>
              <a:buSzPts val="1600"/>
              <a:buNone/>
              <a:defRPr sz="1600">
                <a:solidFill>
                  <a:schemeClr val="lt1"/>
                </a:solidFill>
              </a:defRPr>
            </a:lvl2pPr>
            <a:lvl3pPr lvl="2" rtl="0">
              <a:lnSpc>
                <a:spcPct val="95000"/>
              </a:lnSpc>
              <a:spcBef>
                <a:spcPts val="300"/>
              </a:spcBef>
              <a:spcAft>
                <a:spcPts val="0"/>
              </a:spcAft>
              <a:buClr>
                <a:schemeClr val="lt1"/>
              </a:buClr>
              <a:buSzPts val="1600"/>
              <a:buNone/>
              <a:defRPr>
                <a:solidFill>
                  <a:schemeClr val="lt1"/>
                </a:solidFill>
              </a:defRPr>
            </a:lvl3pPr>
            <a:lvl4pPr lvl="3" rtl="0">
              <a:lnSpc>
                <a:spcPct val="95000"/>
              </a:lnSpc>
              <a:spcBef>
                <a:spcPts val="300"/>
              </a:spcBef>
              <a:spcAft>
                <a:spcPts val="0"/>
              </a:spcAft>
              <a:buClr>
                <a:schemeClr val="lt1"/>
              </a:buClr>
              <a:buSzPts val="1600"/>
              <a:buNone/>
              <a:defRPr sz="1600">
                <a:solidFill>
                  <a:schemeClr val="lt1"/>
                </a:solidFill>
              </a:defRPr>
            </a:lvl4pPr>
            <a:lvl5pPr lvl="4" rtl="0">
              <a:lnSpc>
                <a:spcPct val="95000"/>
              </a:lnSpc>
              <a:spcBef>
                <a:spcPts val="300"/>
              </a:spcBef>
              <a:spcAft>
                <a:spcPts val="0"/>
              </a:spcAft>
              <a:buClr>
                <a:schemeClr val="lt1"/>
              </a:buClr>
              <a:buSzPts val="1600"/>
              <a:buNone/>
              <a:defRPr sz="1600">
                <a:solidFill>
                  <a:schemeClr val="lt1"/>
                </a:solidFill>
              </a:defRPr>
            </a:lvl5pPr>
            <a:lvl6pPr lvl="5" rtl="0">
              <a:lnSpc>
                <a:spcPct val="95000"/>
              </a:lnSpc>
              <a:spcBef>
                <a:spcPts val="300"/>
              </a:spcBef>
              <a:spcAft>
                <a:spcPts val="0"/>
              </a:spcAft>
              <a:buClr>
                <a:schemeClr val="lt1"/>
              </a:buClr>
              <a:buSzPts val="1600"/>
              <a:buNone/>
              <a:defRPr sz="1600">
                <a:solidFill>
                  <a:schemeClr val="lt1"/>
                </a:solidFill>
              </a:defRPr>
            </a:lvl6pPr>
            <a:lvl7pPr lvl="6" rtl="0">
              <a:lnSpc>
                <a:spcPct val="95000"/>
              </a:lnSpc>
              <a:spcBef>
                <a:spcPts val="300"/>
              </a:spcBef>
              <a:spcAft>
                <a:spcPts val="0"/>
              </a:spcAft>
              <a:buClr>
                <a:schemeClr val="lt1"/>
              </a:buClr>
              <a:buSzPts val="1600"/>
              <a:buNone/>
              <a:defRPr sz="1600">
                <a:solidFill>
                  <a:schemeClr val="lt1"/>
                </a:solidFill>
              </a:defRPr>
            </a:lvl7pPr>
            <a:lvl8pPr lvl="7" rtl="0">
              <a:lnSpc>
                <a:spcPct val="95000"/>
              </a:lnSpc>
              <a:spcBef>
                <a:spcPts val="300"/>
              </a:spcBef>
              <a:spcAft>
                <a:spcPts val="0"/>
              </a:spcAft>
              <a:buClr>
                <a:schemeClr val="lt1"/>
              </a:buClr>
              <a:buSzPts val="1600"/>
              <a:buNone/>
              <a:defRPr sz="1600">
                <a:solidFill>
                  <a:schemeClr val="lt1"/>
                </a:solidFill>
              </a:defRPr>
            </a:lvl8pPr>
            <a:lvl9pPr lvl="8" rtl="0">
              <a:lnSpc>
                <a:spcPct val="95000"/>
              </a:lnSpc>
              <a:spcBef>
                <a:spcPts val="300"/>
              </a:spcBef>
              <a:spcAft>
                <a:spcPts val="300"/>
              </a:spcAft>
              <a:buClr>
                <a:schemeClr val="lt1"/>
              </a:buClr>
              <a:buSzPts val="1600"/>
              <a:buNone/>
              <a:defRPr sz="1600">
                <a:solidFill>
                  <a:schemeClr val="lt1"/>
                </a:solidFill>
              </a:defRPr>
            </a:lvl9pPr>
          </a:lstStyle>
          <a:p>
            <a:endParaRPr/>
          </a:p>
        </p:txBody>
      </p:sp>
      <p:pic>
        <p:nvPicPr>
          <p:cNvPr id="569" name="Google Shape;569;p53"/>
          <p:cNvPicPr preferRelativeResize="0"/>
          <p:nvPr/>
        </p:nvPicPr>
        <p:blipFill>
          <a:blip r:embed="rId2">
            <a:alphaModFix/>
          </a:blip>
          <a:stretch>
            <a:fillRect/>
          </a:stretch>
        </p:blipFill>
        <p:spPr>
          <a:xfrm>
            <a:off x="891950" y="258750"/>
            <a:ext cx="1792074" cy="1962274"/>
          </a:xfrm>
          <a:prstGeom prst="rect">
            <a:avLst/>
          </a:prstGeom>
          <a:noFill/>
          <a:ln>
            <a:noFill/>
          </a:ln>
        </p:spPr>
      </p:pic>
      <p:pic>
        <p:nvPicPr>
          <p:cNvPr id="570" name="Google Shape;570;p53"/>
          <p:cNvPicPr preferRelativeResize="0"/>
          <p:nvPr/>
        </p:nvPicPr>
        <p:blipFill>
          <a:blip r:embed="rId3">
            <a:alphaModFix/>
          </a:blip>
          <a:stretch>
            <a:fillRect/>
          </a:stretch>
        </p:blipFill>
        <p:spPr>
          <a:xfrm>
            <a:off x="8521730" y="4632825"/>
            <a:ext cx="3543300" cy="1295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p1"/>
          <p:cNvSpPr txBox="1">
            <a:spLocks noGrp="1"/>
          </p:cNvSpPr>
          <p:nvPr>
            <p:ph type="body" idx="1"/>
          </p:nvPr>
        </p:nvSpPr>
        <p:spPr>
          <a:xfrm>
            <a:off x="571504" y="1762125"/>
            <a:ext cx="11045700" cy="43149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7F7F7F"/>
              </a:buClr>
              <a:buSzPts val="2000"/>
              <a:buFont typeface="Arial"/>
              <a:buNone/>
              <a:defRPr sz="2000" b="0" i="0" u="none" strike="noStrike" cap="none">
                <a:solidFill>
                  <a:schemeClr val="accent2"/>
                </a:solidFill>
                <a:latin typeface="Salesforce Sans"/>
                <a:ea typeface="Salesforce Sans"/>
                <a:cs typeface="Salesforce Sans"/>
                <a:sym typeface="Salesforce Sans"/>
              </a:defRPr>
            </a:lvl1pPr>
            <a:lvl2pPr marL="914400" marR="0" lvl="1" indent="-342900" algn="l" rtl="0">
              <a:spcBef>
                <a:spcPts val="300"/>
              </a:spcBef>
              <a:spcAft>
                <a:spcPts val="0"/>
              </a:spcAft>
              <a:buClr>
                <a:schemeClr val="accent2"/>
              </a:buClr>
              <a:buSzPts val="1800"/>
              <a:buFont typeface="Arial"/>
              <a:buChar char="•"/>
              <a:defRPr sz="1800" b="0" i="0" u="none" strike="noStrike" cap="none">
                <a:solidFill>
                  <a:schemeClr val="accent2"/>
                </a:solidFill>
                <a:latin typeface="Salesforce Sans"/>
                <a:ea typeface="Salesforce Sans"/>
                <a:cs typeface="Salesforce Sans"/>
                <a:sym typeface="Salesforce Sans"/>
              </a:defRPr>
            </a:lvl2pPr>
            <a:lvl3pPr marL="1371600" marR="0" lvl="2" indent="-330200" algn="l" rtl="0">
              <a:spcBef>
                <a:spcPts val="600"/>
              </a:spcBef>
              <a:spcAft>
                <a:spcPts val="0"/>
              </a:spcAft>
              <a:buClr>
                <a:schemeClr val="accent2"/>
              </a:buClr>
              <a:buSzPts val="1600"/>
              <a:buFont typeface="Arial"/>
              <a:buChar char="•"/>
              <a:defRPr sz="1600" b="0" i="0" u="none" strike="noStrike" cap="none">
                <a:solidFill>
                  <a:schemeClr val="accent2"/>
                </a:solidFill>
                <a:latin typeface="Salesforce Sans"/>
                <a:ea typeface="Salesforce Sans"/>
                <a:cs typeface="Salesforce Sans"/>
                <a:sym typeface="Salesforce Sans"/>
              </a:defRPr>
            </a:lvl3pPr>
            <a:lvl4pPr marL="1828800" marR="0" lvl="3" indent="-317500" algn="l" rtl="0">
              <a:spcBef>
                <a:spcPts val="600"/>
              </a:spcBef>
              <a:spcAft>
                <a:spcPts val="0"/>
              </a:spcAft>
              <a:buClr>
                <a:schemeClr val="accent2"/>
              </a:buClr>
              <a:buSzPts val="1400"/>
              <a:buFont typeface="Arial"/>
              <a:buChar char="•"/>
              <a:defRPr sz="1400" b="0" i="0" u="none" strike="noStrike" cap="none">
                <a:solidFill>
                  <a:schemeClr val="accent2"/>
                </a:solidFill>
                <a:latin typeface="Salesforce Sans"/>
                <a:ea typeface="Salesforce Sans"/>
                <a:cs typeface="Salesforce Sans"/>
                <a:sym typeface="Salesforce Sans"/>
              </a:defRPr>
            </a:lvl4pPr>
            <a:lvl5pPr marL="2286000" marR="0" lvl="4" indent="-228600" algn="l" rtl="0">
              <a:spcBef>
                <a:spcPts val="600"/>
              </a:spcBef>
              <a:spcAft>
                <a:spcPts val="0"/>
              </a:spcAft>
              <a:buClr>
                <a:schemeClr val="dk2"/>
              </a:buClr>
              <a:buSzPts val="1400"/>
              <a:buNone/>
              <a:defRPr sz="2000" b="1" i="0" u="none" strike="noStrike" cap="none">
                <a:solidFill>
                  <a:schemeClr val="dk2"/>
                </a:solidFill>
                <a:latin typeface="Salesforce Sans"/>
                <a:ea typeface="Salesforce Sans"/>
                <a:cs typeface="Salesforce Sans"/>
                <a:sym typeface="Salesforce Sans"/>
              </a:defRPr>
            </a:lvl5pPr>
            <a:lvl6pPr marL="2743200" marR="0" lvl="5" indent="-355600" algn="l" rtl="0">
              <a:spcBef>
                <a:spcPts val="600"/>
              </a:spcBef>
              <a:spcAft>
                <a:spcPts val="0"/>
              </a:spcAft>
              <a:buClr>
                <a:schemeClr val="lt2"/>
              </a:buClr>
              <a:buSzPts val="2000"/>
              <a:buFont typeface="Arial"/>
              <a:buChar char="•"/>
              <a:defRPr sz="2000" b="0" i="0" u="none" strike="noStrike" cap="none">
                <a:solidFill>
                  <a:schemeClr val="lt2"/>
                </a:solidFill>
                <a:latin typeface="Salesforce Sans"/>
                <a:ea typeface="Salesforce Sans"/>
                <a:cs typeface="Salesforce Sans"/>
                <a:sym typeface="Salesforce Sans"/>
              </a:defRPr>
            </a:lvl6pPr>
            <a:lvl7pPr marL="3200400" marR="0" lvl="6" indent="-355600" algn="l" rtl="0">
              <a:spcBef>
                <a:spcPts val="400"/>
              </a:spcBef>
              <a:spcAft>
                <a:spcPts val="0"/>
              </a:spcAft>
              <a:buClr>
                <a:schemeClr val="lt2"/>
              </a:buClr>
              <a:buSzPts val="2000"/>
              <a:buFont typeface="Arial"/>
              <a:buChar char="•"/>
              <a:defRPr sz="2000" b="0" i="0" u="none" strike="noStrike" cap="none">
                <a:solidFill>
                  <a:schemeClr val="lt2"/>
                </a:solidFill>
                <a:latin typeface="Salesforce Sans"/>
                <a:ea typeface="Salesforce Sans"/>
                <a:cs typeface="Salesforce Sans"/>
                <a:sym typeface="Salesforce Sans"/>
              </a:defRPr>
            </a:lvl7pPr>
            <a:lvl8pPr marL="3657600" marR="0" lvl="7" indent="-355600" algn="l" rtl="0">
              <a:spcBef>
                <a:spcPts val="400"/>
              </a:spcBef>
              <a:spcAft>
                <a:spcPts val="0"/>
              </a:spcAft>
              <a:buClr>
                <a:schemeClr val="lt2"/>
              </a:buClr>
              <a:buSzPts val="2000"/>
              <a:buFont typeface="Arial"/>
              <a:buChar char="•"/>
              <a:defRPr sz="2000" b="0" i="0" u="none" strike="noStrike" cap="none">
                <a:solidFill>
                  <a:schemeClr val="lt2"/>
                </a:solidFill>
                <a:latin typeface="Salesforce Sans"/>
                <a:ea typeface="Salesforce Sans"/>
                <a:cs typeface="Salesforce Sans"/>
                <a:sym typeface="Salesforce Sans"/>
              </a:defRPr>
            </a:lvl8pPr>
            <a:lvl9pPr marL="4114800" marR="0" lvl="8" indent="-355600" algn="l" rtl="0">
              <a:spcBef>
                <a:spcPts val="400"/>
              </a:spcBef>
              <a:spcAft>
                <a:spcPts val="0"/>
              </a:spcAft>
              <a:buClr>
                <a:schemeClr val="lt2"/>
              </a:buClr>
              <a:buSzPts val="2000"/>
              <a:buFont typeface="Arial"/>
              <a:buChar char="•"/>
              <a:defRPr sz="2000" b="0" i="0" u="none" strike="noStrike" cap="none">
                <a:solidFill>
                  <a:schemeClr val="lt2"/>
                </a:solidFill>
                <a:latin typeface="Salesforce Sans"/>
                <a:ea typeface="Salesforce Sans"/>
                <a:cs typeface="Salesforce Sans"/>
                <a:sym typeface="Salesforce Sans"/>
              </a:defRPr>
            </a:lvl9pPr>
          </a:lstStyle>
          <a:p>
            <a:endParaRPr/>
          </a:p>
        </p:txBody>
      </p:sp>
      <p:sp>
        <p:nvSpPr>
          <p:cNvPr id="24" name="Google Shape;24;p1"/>
          <p:cNvSpPr txBox="1">
            <a:spLocks noGrp="1"/>
          </p:cNvSpPr>
          <p:nvPr>
            <p:ph type="title"/>
          </p:nvPr>
        </p:nvSpPr>
        <p:spPr>
          <a:xfrm>
            <a:off x="571504" y="63500"/>
            <a:ext cx="11045700" cy="990600"/>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SzPts val="1400"/>
              <a:buNone/>
              <a:defRPr sz="3200" b="1" i="0" u="none" strike="noStrike" cap="none">
                <a:solidFill>
                  <a:schemeClr val="accent1"/>
                </a:solidFill>
                <a:latin typeface="Salesforce Sans"/>
                <a:ea typeface="Salesforce Sans"/>
                <a:cs typeface="Salesforce Sans"/>
                <a:sym typeface="Salesforce Sans"/>
              </a:defRPr>
            </a:lvl1pPr>
            <a:lvl2pPr marR="0" lvl="1" algn="l" rtl="0">
              <a:spcBef>
                <a:spcPts val="0"/>
              </a:spcBef>
              <a:spcAft>
                <a:spcPts val="0"/>
              </a:spcAft>
              <a:buSzPts val="1400"/>
              <a:buNone/>
              <a:defRPr sz="3200" b="0" i="0" u="none" strike="noStrike" cap="none">
                <a:solidFill>
                  <a:schemeClr val="accent1"/>
                </a:solidFill>
                <a:latin typeface="Salesforce Sans"/>
                <a:ea typeface="Salesforce Sans"/>
                <a:cs typeface="Salesforce Sans"/>
                <a:sym typeface="Salesforce Sans"/>
              </a:defRPr>
            </a:lvl2pPr>
            <a:lvl3pPr marR="0" lvl="2" algn="l" rtl="0">
              <a:spcBef>
                <a:spcPts val="0"/>
              </a:spcBef>
              <a:spcAft>
                <a:spcPts val="0"/>
              </a:spcAft>
              <a:buSzPts val="1400"/>
              <a:buNone/>
              <a:defRPr sz="3200" b="0" i="0" u="none" strike="noStrike" cap="none">
                <a:solidFill>
                  <a:schemeClr val="accent1"/>
                </a:solidFill>
                <a:latin typeface="Salesforce Sans"/>
                <a:ea typeface="Salesforce Sans"/>
                <a:cs typeface="Salesforce Sans"/>
                <a:sym typeface="Salesforce Sans"/>
              </a:defRPr>
            </a:lvl3pPr>
            <a:lvl4pPr marR="0" lvl="3" algn="l" rtl="0">
              <a:spcBef>
                <a:spcPts val="0"/>
              </a:spcBef>
              <a:spcAft>
                <a:spcPts val="0"/>
              </a:spcAft>
              <a:buSzPts val="1400"/>
              <a:buNone/>
              <a:defRPr sz="3200" b="0" i="0" u="none" strike="noStrike" cap="none">
                <a:solidFill>
                  <a:schemeClr val="accent1"/>
                </a:solidFill>
                <a:latin typeface="Salesforce Sans"/>
                <a:ea typeface="Salesforce Sans"/>
                <a:cs typeface="Salesforce Sans"/>
                <a:sym typeface="Salesforce Sans"/>
              </a:defRPr>
            </a:lvl4pPr>
            <a:lvl5pPr marR="0" lvl="4" algn="l" rtl="0">
              <a:spcBef>
                <a:spcPts val="0"/>
              </a:spcBef>
              <a:spcAft>
                <a:spcPts val="0"/>
              </a:spcAft>
              <a:buSzPts val="1400"/>
              <a:buNone/>
              <a:defRPr sz="3200" b="0" i="0" u="none" strike="noStrike" cap="none">
                <a:solidFill>
                  <a:schemeClr val="accent1"/>
                </a:solidFill>
                <a:latin typeface="Salesforce Sans"/>
                <a:ea typeface="Salesforce Sans"/>
                <a:cs typeface="Salesforce Sans"/>
                <a:sym typeface="Salesforce Sans"/>
              </a:defRPr>
            </a:lvl5pPr>
            <a:lvl6pPr marR="0" lvl="5" algn="l" rtl="0">
              <a:spcBef>
                <a:spcPts val="0"/>
              </a:spcBef>
              <a:spcAft>
                <a:spcPts val="0"/>
              </a:spcAft>
              <a:buSzPts val="1400"/>
              <a:buNone/>
              <a:defRPr sz="3200" b="0" i="0" u="none" strike="noStrike" cap="none">
                <a:solidFill>
                  <a:schemeClr val="accent1"/>
                </a:solidFill>
                <a:latin typeface="Salesforce Sans"/>
                <a:ea typeface="Salesforce Sans"/>
                <a:cs typeface="Salesforce Sans"/>
                <a:sym typeface="Salesforce Sans"/>
              </a:defRPr>
            </a:lvl6pPr>
            <a:lvl7pPr marR="0" lvl="6" algn="l" rtl="0">
              <a:spcBef>
                <a:spcPts val="0"/>
              </a:spcBef>
              <a:spcAft>
                <a:spcPts val="0"/>
              </a:spcAft>
              <a:buSzPts val="1400"/>
              <a:buNone/>
              <a:defRPr sz="3200" b="0" i="0" u="none" strike="noStrike" cap="none">
                <a:solidFill>
                  <a:schemeClr val="accent1"/>
                </a:solidFill>
                <a:latin typeface="Salesforce Sans"/>
                <a:ea typeface="Salesforce Sans"/>
                <a:cs typeface="Salesforce Sans"/>
                <a:sym typeface="Salesforce Sans"/>
              </a:defRPr>
            </a:lvl7pPr>
            <a:lvl8pPr marR="0" lvl="7" algn="l" rtl="0">
              <a:spcBef>
                <a:spcPts val="0"/>
              </a:spcBef>
              <a:spcAft>
                <a:spcPts val="0"/>
              </a:spcAft>
              <a:buSzPts val="1400"/>
              <a:buNone/>
              <a:defRPr sz="3200" b="0" i="0" u="none" strike="noStrike" cap="none">
                <a:solidFill>
                  <a:schemeClr val="accent1"/>
                </a:solidFill>
                <a:latin typeface="Salesforce Sans"/>
                <a:ea typeface="Salesforce Sans"/>
                <a:cs typeface="Salesforce Sans"/>
                <a:sym typeface="Salesforce Sans"/>
              </a:defRPr>
            </a:lvl8pPr>
            <a:lvl9pPr marR="0" lvl="8" algn="l" rtl="0">
              <a:spcBef>
                <a:spcPts val="0"/>
              </a:spcBef>
              <a:spcAft>
                <a:spcPts val="0"/>
              </a:spcAft>
              <a:buSzPts val="1400"/>
              <a:buNone/>
              <a:defRPr sz="3200" b="0" i="0" u="none" strike="noStrike" cap="none">
                <a:solidFill>
                  <a:schemeClr val="accent1"/>
                </a:solidFill>
                <a:latin typeface="Salesforce Sans"/>
                <a:ea typeface="Salesforce Sans"/>
                <a:cs typeface="Salesforce Sans"/>
                <a:sym typeface="Salesforce Sans"/>
              </a:defRPr>
            </a:lvl9pPr>
          </a:lstStyle>
          <a:p>
            <a:endParaRPr/>
          </a:p>
        </p:txBody>
      </p:sp>
      <p:sp>
        <p:nvSpPr>
          <p:cNvPr id="25" name="Google Shape;25;p1"/>
          <p:cNvSpPr txBox="1">
            <a:spLocks noGrp="1"/>
          </p:cNvSpPr>
          <p:nvPr>
            <p:ph type="ftr" idx="11"/>
          </p:nvPr>
        </p:nvSpPr>
        <p:spPr>
          <a:xfrm>
            <a:off x="571504" y="6549530"/>
            <a:ext cx="5508000" cy="2139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000">
                <a:solidFill>
                  <a:schemeClr val="accent2"/>
                </a:solidFill>
                <a:latin typeface="Salesforce Sans"/>
                <a:ea typeface="Salesforce Sans"/>
                <a:cs typeface="Salesforce Sans"/>
                <a:sym typeface="Salesforce Sans"/>
              </a:defRPr>
            </a:lvl1pPr>
            <a:lvl2pPr marR="0" lvl="1" algn="l" rtl="0">
              <a:spcBef>
                <a:spcPts val="0"/>
              </a:spcBef>
              <a:spcAft>
                <a:spcPts val="0"/>
              </a:spcAft>
              <a:buSzPts val="1400"/>
              <a:buNone/>
              <a:defRPr sz="1800" b="0" i="0" u="none" strike="noStrike" cap="none">
                <a:solidFill>
                  <a:schemeClr val="dk1"/>
                </a:solidFill>
                <a:latin typeface="Salesforce Sans"/>
                <a:ea typeface="Salesforce Sans"/>
                <a:cs typeface="Salesforce Sans"/>
                <a:sym typeface="Salesforce Sans"/>
              </a:defRPr>
            </a:lvl2pPr>
            <a:lvl3pPr marR="0" lvl="2" algn="l" rtl="0">
              <a:spcBef>
                <a:spcPts val="0"/>
              </a:spcBef>
              <a:spcAft>
                <a:spcPts val="0"/>
              </a:spcAft>
              <a:buSzPts val="1400"/>
              <a:buNone/>
              <a:defRPr sz="1800" b="0" i="0" u="none" strike="noStrike" cap="none">
                <a:solidFill>
                  <a:schemeClr val="dk1"/>
                </a:solidFill>
                <a:latin typeface="Salesforce Sans"/>
                <a:ea typeface="Salesforce Sans"/>
                <a:cs typeface="Salesforce Sans"/>
                <a:sym typeface="Salesforce Sans"/>
              </a:defRPr>
            </a:lvl3pPr>
            <a:lvl4pPr marR="0" lvl="3" algn="l" rtl="0">
              <a:spcBef>
                <a:spcPts val="0"/>
              </a:spcBef>
              <a:spcAft>
                <a:spcPts val="0"/>
              </a:spcAft>
              <a:buSzPts val="1400"/>
              <a:buNone/>
              <a:defRPr sz="1800" b="0" i="0" u="none" strike="noStrike" cap="none">
                <a:solidFill>
                  <a:schemeClr val="dk1"/>
                </a:solidFill>
                <a:latin typeface="Salesforce Sans"/>
                <a:ea typeface="Salesforce Sans"/>
                <a:cs typeface="Salesforce Sans"/>
                <a:sym typeface="Salesforce Sans"/>
              </a:defRPr>
            </a:lvl4pPr>
            <a:lvl5pPr marR="0" lvl="4" algn="l" rtl="0">
              <a:spcBef>
                <a:spcPts val="0"/>
              </a:spcBef>
              <a:spcAft>
                <a:spcPts val="0"/>
              </a:spcAft>
              <a:buSzPts val="1400"/>
              <a:buNone/>
              <a:defRPr sz="1800" b="0" i="0" u="none" strike="noStrike" cap="none">
                <a:solidFill>
                  <a:schemeClr val="dk1"/>
                </a:solidFill>
                <a:latin typeface="Salesforce Sans"/>
                <a:ea typeface="Salesforce Sans"/>
                <a:cs typeface="Salesforce Sans"/>
                <a:sym typeface="Salesforce Sans"/>
              </a:defRPr>
            </a:lvl5pPr>
            <a:lvl6pPr marR="0" lvl="5" algn="l" rtl="0">
              <a:spcBef>
                <a:spcPts val="0"/>
              </a:spcBef>
              <a:spcAft>
                <a:spcPts val="0"/>
              </a:spcAft>
              <a:buSzPts val="1400"/>
              <a:buNone/>
              <a:defRPr sz="1800" b="0" i="0" u="none" strike="noStrike" cap="none">
                <a:solidFill>
                  <a:schemeClr val="dk1"/>
                </a:solidFill>
                <a:latin typeface="Salesforce Sans"/>
                <a:ea typeface="Salesforce Sans"/>
                <a:cs typeface="Salesforce Sans"/>
                <a:sym typeface="Salesforce Sans"/>
              </a:defRPr>
            </a:lvl6pPr>
            <a:lvl7pPr marR="0" lvl="6" algn="l" rtl="0">
              <a:spcBef>
                <a:spcPts val="0"/>
              </a:spcBef>
              <a:spcAft>
                <a:spcPts val="0"/>
              </a:spcAft>
              <a:buSzPts val="1400"/>
              <a:buNone/>
              <a:defRPr sz="1800" b="0" i="0" u="none" strike="noStrike" cap="none">
                <a:solidFill>
                  <a:schemeClr val="dk1"/>
                </a:solidFill>
                <a:latin typeface="Salesforce Sans"/>
                <a:ea typeface="Salesforce Sans"/>
                <a:cs typeface="Salesforce Sans"/>
                <a:sym typeface="Salesforce Sans"/>
              </a:defRPr>
            </a:lvl7pPr>
            <a:lvl8pPr marR="0" lvl="7" algn="l" rtl="0">
              <a:spcBef>
                <a:spcPts val="0"/>
              </a:spcBef>
              <a:spcAft>
                <a:spcPts val="0"/>
              </a:spcAft>
              <a:buSzPts val="1400"/>
              <a:buNone/>
              <a:defRPr sz="1800" b="0" i="0" u="none" strike="noStrike" cap="none">
                <a:solidFill>
                  <a:schemeClr val="dk1"/>
                </a:solidFill>
                <a:latin typeface="Salesforce Sans"/>
                <a:ea typeface="Salesforce Sans"/>
                <a:cs typeface="Salesforce Sans"/>
                <a:sym typeface="Salesforce Sans"/>
              </a:defRPr>
            </a:lvl8pPr>
            <a:lvl9pPr marR="0" lvl="8" algn="l" rtl="0">
              <a:spcBef>
                <a:spcPts val="0"/>
              </a:spcBef>
              <a:spcAft>
                <a:spcPts val="0"/>
              </a:spcAft>
              <a:buSzPts val="1400"/>
              <a:buNone/>
              <a:defRPr sz="1800" b="0" i="0" u="none" strike="noStrike" cap="none">
                <a:solidFill>
                  <a:schemeClr val="dk1"/>
                </a:solidFill>
                <a:latin typeface="Salesforce Sans"/>
                <a:ea typeface="Salesforce Sans"/>
                <a:cs typeface="Salesforce Sans"/>
                <a:sym typeface="Salesforce Sans"/>
              </a:defRPr>
            </a:lvl9pPr>
          </a:lstStyle>
          <a:p>
            <a:endParaRPr/>
          </a:p>
        </p:txBody>
      </p:sp>
      <p:sp>
        <p:nvSpPr>
          <p:cNvPr id="26" name="Google Shape;26;p1"/>
          <p:cNvSpPr txBox="1"/>
          <p:nvPr/>
        </p:nvSpPr>
        <p:spPr>
          <a:xfrm>
            <a:off x="13801727" y="6672263"/>
            <a:ext cx="1848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rgbClr val="424145"/>
              </a:solidFill>
              <a:latin typeface="Salesforce Sans"/>
              <a:ea typeface="Salesforce Sans"/>
              <a:cs typeface="Salesforce Sans"/>
              <a:sym typeface="Salesforce Sans"/>
            </a:endParaRPr>
          </a:p>
        </p:txBody>
      </p:sp>
    </p:spTree>
  </p:cSld>
  <p:clrMap bg1="lt1" tx1="dk1" bg2="dk2" tx2="lt2" accent1="accent1" accent2="accent2" accent3="accent3" accent4="accent4" accent5="accent5" accent6="accent6" hlink="hlink" folHlink="folHlink"/>
  <p:sldLayoutIdLst>
    <p:sldLayoutId id="2147483690"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52">
          <p15:clr>
            <a:srgbClr val="F26B43"/>
          </p15:clr>
        </p15:guide>
        <p15:guide id="2" pos="364">
          <p15:clr>
            <a:srgbClr val="F26B43"/>
          </p15:clr>
        </p15:guide>
        <p15:guide id="3" orient="horz" pos="3996">
          <p15:clr>
            <a:srgbClr val="F26B43"/>
          </p15:clr>
        </p15:guide>
        <p15:guide id="4" pos="7319">
          <p15:clr>
            <a:srgbClr val="F26B43"/>
          </p15:clr>
        </p15:guide>
        <p15:guide id="5" orient="horz" pos="327">
          <p15:clr>
            <a:srgbClr val="F26B43"/>
          </p15:clr>
        </p15:guide>
        <p15:guide id="6" pos="3839">
          <p15:clr>
            <a:srgbClr val="F26B43"/>
          </p15:clr>
        </p15:guide>
        <p15:guide id="7" orient="horz" pos="1728">
          <p15:clr>
            <a:srgbClr val="F26B43"/>
          </p15:clr>
        </p15:guide>
        <p15:guide id="8" orient="horz" pos="93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1"/>
        <p:cNvGrpSpPr/>
        <p:nvPr/>
      </p:nvGrpSpPr>
      <p:grpSpPr>
        <a:xfrm>
          <a:off x="0" y="0"/>
          <a:ext cx="0" cy="0"/>
          <a:chOff x="0" y="0"/>
          <a:chExt cx="0" cy="0"/>
        </a:xfrm>
      </p:grpSpPr>
      <p:sp>
        <p:nvSpPr>
          <p:cNvPr id="512" name="Google Shape;512;p45"/>
          <p:cNvSpPr txBox="1">
            <a:spLocks noGrp="1"/>
          </p:cNvSpPr>
          <p:nvPr>
            <p:ph type="title"/>
          </p:nvPr>
        </p:nvSpPr>
        <p:spPr>
          <a:xfrm>
            <a:off x="576075" y="0"/>
            <a:ext cx="11036700" cy="10485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1pPr>
            <a:lvl2pPr lvl="1">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2pPr>
            <a:lvl3pPr lvl="2">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3pPr>
            <a:lvl4pPr lvl="3">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4pPr>
            <a:lvl5pPr lvl="4">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5pPr>
            <a:lvl6pPr lvl="5">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6pPr>
            <a:lvl7pPr lvl="6">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7pPr>
            <a:lvl8pPr lvl="7">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8pPr>
            <a:lvl9pPr lvl="8">
              <a:spcBef>
                <a:spcPts val="0"/>
              </a:spcBef>
              <a:spcAft>
                <a:spcPts val="0"/>
              </a:spcAft>
              <a:buClr>
                <a:schemeClr val="accent1"/>
              </a:buClr>
              <a:buSzPts val="3200"/>
              <a:buFont typeface="Avant Garde Demi SFDC"/>
              <a:buNone/>
              <a:defRPr sz="3200">
                <a:solidFill>
                  <a:schemeClr val="accent1"/>
                </a:solidFill>
                <a:latin typeface="Avant Garde Demi SFDC"/>
                <a:ea typeface="Avant Garde Demi SFDC"/>
                <a:cs typeface="Avant Garde Demi SFDC"/>
                <a:sym typeface="Avant Garde Demi SFDC"/>
              </a:defRPr>
            </a:lvl9pPr>
          </a:lstStyle>
          <a:p>
            <a:endParaRPr/>
          </a:p>
        </p:txBody>
      </p:sp>
      <p:sp>
        <p:nvSpPr>
          <p:cNvPr id="513" name="Google Shape;513;p45"/>
          <p:cNvSpPr txBox="1">
            <a:spLocks noGrp="1"/>
          </p:cNvSpPr>
          <p:nvPr>
            <p:ph type="body" idx="1"/>
          </p:nvPr>
        </p:nvSpPr>
        <p:spPr>
          <a:xfrm>
            <a:off x="576200" y="1787141"/>
            <a:ext cx="11036700" cy="4193100"/>
          </a:xfrm>
          <a:prstGeom prst="rect">
            <a:avLst/>
          </a:prstGeom>
          <a:noFill/>
          <a:ln>
            <a:noFill/>
          </a:ln>
        </p:spPr>
        <p:txBody>
          <a:bodyPr spcFirstLastPara="1" wrap="square" lIns="0" tIns="0" rIns="0" bIns="0" anchor="t" anchorCtr="0">
            <a:noAutofit/>
          </a:bodyPr>
          <a:lstStyle>
            <a:lvl1pPr marL="457200" lvl="0" indent="-355600">
              <a:spcBef>
                <a:spcPts val="500"/>
              </a:spcBef>
              <a:spcAft>
                <a:spcPts val="0"/>
              </a:spcAft>
              <a:buClr>
                <a:schemeClr val="accent2"/>
              </a:buClr>
              <a:buSzPts val="2000"/>
              <a:buFont typeface="Salesforce Sans"/>
              <a:buChar char="●"/>
              <a:defRPr sz="2000">
                <a:solidFill>
                  <a:schemeClr val="accent2"/>
                </a:solidFill>
                <a:latin typeface="Salesforce Sans"/>
                <a:ea typeface="Salesforce Sans"/>
                <a:cs typeface="Salesforce Sans"/>
                <a:sym typeface="Salesforce Sans"/>
              </a:defRPr>
            </a:lvl1pPr>
            <a:lvl2pPr marL="914400" lvl="1" indent="-342900">
              <a:spcBef>
                <a:spcPts val="900"/>
              </a:spcBef>
              <a:spcAft>
                <a:spcPts val="0"/>
              </a:spcAft>
              <a:buClr>
                <a:schemeClr val="accent2"/>
              </a:buClr>
              <a:buSzPts val="1800"/>
              <a:buFont typeface="Salesforce Sans"/>
              <a:buChar char="○"/>
              <a:defRPr sz="1800">
                <a:solidFill>
                  <a:schemeClr val="accent2"/>
                </a:solidFill>
                <a:latin typeface="Salesforce Sans"/>
                <a:ea typeface="Salesforce Sans"/>
                <a:cs typeface="Salesforce Sans"/>
                <a:sym typeface="Salesforce Sans"/>
              </a:defRPr>
            </a:lvl2pPr>
            <a:lvl3pPr marL="1371600" lvl="2" indent="-330200">
              <a:spcBef>
                <a:spcPts val="900"/>
              </a:spcBef>
              <a:spcAft>
                <a:spcPts val="0"/>
              </a:spcAft>
              <a:buClr>
                <a:schemeClr val="accent2"/>
              </a:buClr>
              <a:buSzPts val="1600"/>
              <a:buFont typeface="Salesforce Sans"/>
              <a:buChar char="■"/>
              <a:defRPr sz="1600">
                <a:solidFill>
                  <a:schemeClr val="accent2"/>
                </a:solidFill>
                <a:latin typeface="Salesforce Sans"/>
                <a:ea typeface="Salesforce Sans"/>
                <a:cs typeface="Salesforce Sans"/>
                <a:sym typeface="Salesforce Sans"/>
              </a:defRPr>
            </a:lvl3pPr>
            <a:lvl4pPr marL="1828800" lvl="3" indent="-317500">
              <a:spcBef>
                <a:spcPts val="900"/>
              </a:spcBef>
              <a:spcAft>
                <a:spcPts val="0"/>
              </a:spcAft>
              <a:buClr>
                <a:schemeClr val="accent2"/>
              </a:buClr>
              <a:buSzPts val="1400"/>
              <a:buFont typeface="Salesforce Sans"/>
              <a:buChar char="●"/>
              <a:defRPr>
                <a:solidFill>
                  <a:schemeClr val="accent2"/>
                </a:solidFill>
                <a:latin typeface="Salesforce Sans"/>
                <a:ea typeface="Salesforce Sans"/>
                <a:cs typeface="Salesforce Sans"/>
                <a:sym typeface="Salesforce Sans"/>
              </a:defRPr>
            </a:lvl4pPr>
            <a:lvl5pPr marL="2286000" lvl="4" indent="-317500">
              <a:spcBef>
                <a:spcPts val="900"/>
              </a:spcBef>
              <a:spcAft>
                <a:spcPts val="0"/>
              </a:spcAft>
              <a:buClr>
                <a:schemeClr val="accent2"/>
              </a:buClr>
              <a:buSzPts val="1400"/>
              <a:buFont typeface="Salesforce Sans"/>
              <a:buChar char="○"/>
              <a:defRPr>
                <a:solidFill>
                  <a:schemeClr val="accent2"/>
                </a:solidFill>
                <a:latin typeface="Salesforce Sans"/>
                <a:ea typeface="Salesforce Sans"/>
                <a:cs typeface="Salesforce Sans"/>
                <a:sym typeface="Salesforce Sans"/>
              </a:defRPr>
            </a:lvl5pPr>
            <a:lvl6pPr marL="2743200" lvl="5" indent="-317500">
              <a:spcBef>
                <a:spcPts val="900"/>
              </a:spcBef>
              <a:spcAft>
                <a:spcPts val="0"/>
              </a:spcAft>
              <a:buClr>
                <a:schemeClr val="accent2"/>
              </a:buClr>
              <a:buSzPts val="1400"/>
              <a:buFont typeface="Salesforce Sans"/>
              <a:buChar char="■"/>
              <a:defRPr>
                <a:solidFill>
                  <a:schemeClr val="accent2"/>
                </a:solidFill>
                <a:latin typeface="Salesforce Sans"/>
                <a:ea typeface="Salesforce Sans"/>
                <a:cs typeface="Salesforce Sans"/>
                <a:sym typeface="Salesforce Sans"/>
              </a:defRPr>
            </a:lvl6pPr>
            <a:lvl7pPr marL="3200400" lvl="6" indent="-317500">
              <a:spcBef>
                <a:spcPts val="900"/>
              </a:spcBef>
              <a:spcAft>
                <a:spcPts val="0"/>
              </a:spcAft>
              <a:buClr>
                <a:schemeClr val="accent2"/>
              </a:buClr>
              <a:buSzPts val="1400"/>
              <a:buFont typeface="Salesforce Sans"/>
              <a:buChar char="●"/>
              <a:defRPr>
                <a:solidFill>
                  <a:schemeClr val="accent2"/>
                </a:solidFill>
                <a:latin typeface="Salesforce Sans"/>
                <a:ea typeface="Salesforce Sans"/>
                <a:cs typeface="Salesforce Sans"/>
                <a:sym typeface="Salesforce Sans"/>
              </a:defRPr>
            </a:lvl7pPr>
            <a:lvl8pPr marL="3657600" lvl="7" indent="-317500">
              <a:spcBef>
                <a:spcPts val="900"/>
              </a:spcBef>
              <a:spcAft>
                <a:spcPts val="0"/>
              </a:spcAft>
              <a:buClr>
                <a:schemeClr val="accent2"/>
              </a:buClr>
              <a:buSzPts val="1400"/>
              <a:buFont typeface="Salesforce Sans"/>
              <a:buChar char="○"/>
              <a:defRPr>
                <a:solidFill>
                  <a:schemeClr val="accent2"/>
                </a:solidFill>
                <a:latin typeface="Salesforce Sans"/>
                <a:ea typeface="Salesforce Sans"/>
                <a:cs typeface="Salesforce Sans"/>
                <a:sym typeface="Salesforce Sans"/>
              </a:defRPr>
            </a:lvl8pPr>
            <a:lvl9pPr marL="4114800" lvl="8" indent="-317500">
              <a:spcBef>
                <a:spcPts val="900"/>
              </a:spcBef>
              <a:spcAft>
                <a:spcPts val="900"/>
              </a:spcAft>
              <a:buClr>
                <a:schemeClr val="accent2"/>
              </a:buClr>
              <a:buSzPts val="1400"/>
              <a:buFont typeface="Salesforce Sans"/>
              <a:buChar char="■"/>
              <a:defRPr>
                <a:solidFill>
                  <a:schemeClr val="accent2"/>
                </a:solidFill>
                <a:latin typeface="Salesforce Sans"/>
                <a:ea typeface="Salesforce Sans"/>
                <a:cs typeface="Salesforce Sans"/>
                <a:sym typeface="Salesforce Sans"/>
              </a:defRPr>
            </a:lvl9pPr>
          </a:lstStyle>
          <a:p>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9" r:id="rId27"/>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99">
          <p15:clr>
            <a:srgbClr val="F26B43"/>
          </p15:clr>
        </p15:guide>
        <p15:guide id="2" pos="364">
          <p15:clr>
            <a:srgbClr val="FF00FF"/>
          </p15:clr>
        </p15:guide>
        <p15:guide id="3" orient="horz" pos="3840">
          <p15:clr>
            <a:srgbClr val="F26B43"/>
          </p15:clr>
        </p15:guide>
        <p15:guide id="4" pos="7315">
          <p15:clr>
            <a:srgbClr val="FF00FF"/>
          </p15:clr>
        </p15:guide>
        <p15:guide id="5" pos="3842">
          <p15:clr>
            <a:srgbClr val="FF00FF"/>
          </p15:clr>
        </p15:guide>
        <p15:guide id="6" pos="5121">
          <p15:clr>
            <a:srgbClr val="FF00FF"/>
          </p15:clr>
        </p15:guide>
        <p15:guide id="7" pos="2552">
          <p15:clr>
            <a:srgbClr val="FF00FF"/>
          </p15:clr>
        </p15:guide>
        <p15:guide id="8" pos="956">
          <p15:clr>
            <a:schemeClr val="dk2"/>
          </p15:clr>
        </p15:guide>
        <p15:guide id="9" pos="1365">
          <p15:clr>
            <a:schemeClr val="dk2"/>
          </p15:clr>
        </p15:guide>
        <p15:guide id="10" pos="1555">
          <p15:clr>
            <a:schemeClr val="dk2"/>
          </p15:clr>
        </p15:guide>
        <p15:guide id="11" pos="1964">
          <p15:clr>
            <a:schemeClr val="dk2"/>
          </p15:clr>
        </p15:guide>
        <p15:guide id="12" pos="2148">
          <p15:clr>
            <a:schemeClr val="dk2"/>
          </p15:clr>
        </p15:guide>
        <p15:guide id="13" pos="2742">
          <p15:clr>
            <a:schemeClr val="dk2"/>
          </p15:clr>
        </p15:guide>
        <p15:guide id="14" pos="3151">
          <p15:clr>
            <a:schemeClr val="dk2"/>
          </p15:clr>
        </p15:guide>
        <p15:guide id="15" pos="3335">
          <p15:clr>
            <a:schemeClr val="dk2"/>
          </p15:clr>
        </p15:guide>
        <p15:guide id="16" pos="3744">
          <p15:clr>
            <a:schemeClr val="dk2"/>
          </p15:clr>
        </p15:guide>
        <p15:guide id="17" pos="3934">
          <p15:clr>
            <a:schemeClr val="dk2"/>
          </p15:clr>
        </p15:guide>
        <p15:guide id="18" pos="4343">
          <p15:clr>
            <a:schemeClr val="dk2"/>
          </p15:clr>
        </p15:guide>
        <p15:guide id="19" pos="4533">
          <p15:clr>
            <a:schemeClr val="dk2"/>
          </p15:clr>
        </p15:guide>
        <p15:guide id="20" pos="4936">
          <p15:clr>
            <a:schemeClr val="dk2"/>
          </p15:clr>
        </p15:guide>
        <p15:guide id="21" pos="5530">
          <p15:clr>
            <a:schemeClr val="dk2"/>
          </p15:clr>
        </p15:guide>
        <p15:guide id="22" pos="5714">
          <p15:clr>
            <a:schemeClr val="dk2"/>
          </p15:clr>
        </p15:guide>
        <p15:guide id="23" pos="6123">
          <p15:clr>
            <a:schemeClr val="dk2"/>
          </p15:clr>
        </p15:guide>
        <p15:guide id="24" pos="6313">
          <p15:clr>
            <a:schemeClr val="dk2"/>
          </p15:clr>
        </p15:guide>
        <p15:guide id="25" pos="6722">
          <p15:clr>
            <a:schemeClr val="dk2"/>
          </p15:clr>
        </p15:guide>
        <p15:guide id="26" orient="horz" pos="600">
          <p15:clr>
            <a:srgbClr val="F26B43"/>
          </p15:clr>
        </p15:guide>
        <p15:guide id="27" orient="horz" pos="360">
          <p15:clr>
            <a:srgbClr val="F26B43"/>
          </p15:clr>
        </p15:guide>
        <p15:guide id="28" orient="horz" pos="840">
          <p15:clr>
            <a:srgbClr val="EA4335"/>
          </p15:clr>
        </p15:guide>
        <p15:guide id="29" orient="horz" pos="1319">
          <p15:clr>
            <a:srgbClr val="F26B43"/>
          </p15:clr>
        </p15:guide>
        <p15:guide id="30" pos="772">
          <p15:clr>
            <a:schemeClr val="dk2"/>
          </p15:clr>
        </p15:guide>
        <p15:guide id="31" pos="6912">
          <p15:clr>
            <a:schemeClr val="dk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bloomingtonpridemn.org/festival-map/"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bloomingtonpridemn.org/festival-map/"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hyperlink" Target="https://bloomingtonpridemn.org/festival-map/"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73"/>
          <p:cNvSpPr txBox="1">
            <a:spLocks noGrp="1"/>
          </p:cNvSpPr>
          <p:nvPr>
            <p:ph type="title"/>
          </p:nvPr>
        </p:nvSpPr>
        <p:spPr>
          <a:xfrm>
            <a:off x="576075" y="295900"/>
            <a:ext cx="6620100" cy="2727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Vendor Information \ Load-in</a:t>
            </a:r>
            <a:endParaRPr/>
          </a:p>
        </p:txBody>
      </p:sp>
      <p:pic>
        <p:nvPicPr>
          <p:cNvPr id="753" name="Google Shape;753;p73"/>
          <p:cNvPicPr preferRelativeResize="0"/>
          <p:nvPr/>
        </p:nvPicPr>
        <p:blipFill rotWithShape="1">
          <a:blip r:embed="rId3">
            <a:alphaModFix/>
          </a:blip>
          <a:srcRect/>
          <a:stretch/>
        </p:blipFill>
        <p:spPr>
          <a:xfrm>
            <a:off x="601875" y="5380600"/>
            <a:ext cx="1237800" cy="1237800"/>
          </a:xfrm>
          <a:prstGeom prst="ellipse">
            <a:avLst/>
          </a:prstGeom>
          <a:noFill/>
          <a:ln>
            <a:noFill/>
          </a:ln>
        </p:spPr>
      </p:pic>
      <p:sp>
        <p:nvSpPr>
          <p:cNvPr id="754" name="Google Shape;754;p73"/>
          <p:cNvSpPr txBox="1">
            <a:spLocks noGrp="1"/>
          </p:cNvSpPr>
          <p:nvPr>
            <p:ph type="subTitle" idx="1"/>
          </p:nvPr>
        </p:nvSpPr>
        <p:spPr>
          <a:xfrm>
            <a:off x="576075" y="3008376"/>
            <a:ext cx="6620100" cy="1472100"/>
          </a:xfrm>
          <a:prstGeom prst="rect">
            <a:avLst/>
          </a:prstGeom>
        </p:spPr>
        <p:txBody>
          <a:bodyPr spcFirstLastPara="1" wrap="square" lIns="0" tIns="0" rIns="0" bIns="0" anchor="t" anchorCtr="0">
            <a:noAutofit/>
          </a:bodyPr>
          <a:lstStyle/>
          <a:p>
            <a:pPr marL="0" lvl="0" indent="0" algn="l" rtl="0">
              <a:spcBef>
                <a:spcPts val="550"/>
              </a:spcBef>
              <a:spcAft>
                <a:spcPts val="0"/>
              </a:spcAft>
              <a:buNone/>
            </a:pPr>
            <a:r>
              <a:rPr lang="en-US"/>
              <a:t>August 31, 2023</a:t>
            </a:r>
            <a:endParaRPr/>
          </a:p>
          <a:p>
            <a:pPr marL="0" lvl="0" indent="0" algn="l" rtl="0">
              <a:spcBef>
                <a:spcPts val="575"/>
              </a:spcBef>
              <a:spcAft>
                <a:spcPts val="0"/>
              </a:spcAft>
              <a:buNone/>
            </a:pPr>
            <a:endParaRPr/>
          </a:p>
          <a:p>
            <a:pPr marL="0" lvl="0" indent="0" algn="l" rtl="0">
              <a:spcBef>
                <a:spcPts val="575"/>
              </a:spcBef>
              <a:spcAft>
                <a:spcPts val="575"/>
              </a:spcAft>
              <a:buNone/>
            </a:pPr>
            <a:r>
              <a:rPr lang="en-US"/>
              <a:t>Pride Event - September 10,2023   12 - 5 PM</a:t>
            </a:r>
            <a:endParaRPr/>
          </a:p>
        </p:txBody>
      </p:sp>
      <p:sp>
        <p:nvSpPr>
          <p:cNvPr id="755" name="Google Shape;755;p73"/>
          <p:cNvSpPr txBox="1"/>
          <p:nvPr/>
        </p:nvSpPr>
        <p:spPr>
          <a:xfrm>
            <a:off x="2023876" y="6088300"/>
            <a:ext cx="6318600" cy="667500"/>
          </a:xfrm>
          <a:prstGeom prst="rect">
            <a:avLst/>
          </a:prstGeom>
          <a:noFill/>
          <a:ln>
            <a:noFill/>
          </a:ln>
        </p:spPr>
        <p:txBody>
          <a:bodyPr spcFirstLastPara="1" wrap="square" lIns="0" tIns="0" rIns="0" bIns="0" anchor="b" anchorCtr="0">
            <a:noAutofit/>
          </a:bodyPr>
          <a:lstStyle/>
          <a:p>
            <a:pPr marL="0" lvl="0" indent="0" algn="l" rtl="0">
              <a:lnSpc>
                <a:spcPct val="103000"/>
              </a:lnSpc>
              <a:spcBef>
                <a:spcPts val="550"/>
              </a:spcBef>
              <a:spcAft>
                <a:spcPts val="0"/>
              </a:spcAft>
              <a:buNone/>
            </a:pPr>
            <a:r>
              <a:rPr lang="en-US" sz="1600" b="1">
                <a:solidFill>
                  <a:srgbClr val="032D60"/>
                </a:solidFill>
                <a:latin typeface="Salesforce Sans"/>
                <a:ea typeface="Salesforce Sans"/>
                <a:cs typeface="Salesforce Sans"/>
                <a:sym typeface="Salesforce Sans"/>
              </a:rPr>
              <a:t>Derrick Strom (He/Him)</a:t>
            </a:r>
            <a:endParaRPr sz="1600" b="1">
              <a:solidFill>
                <a:srgbClr val="032D60"/>
              </a:solidFill>
              <a:latin typeface="Salesforce Sans"/>
              <a:ea typeface="Salesforce Sans"/>
              <a:cs typeface="Salesforce Sans"/>
              <a:sym typeface="Salesforce Sans"/>
            </a:endParaRPr>
          </a:p>
          <a:p>
            <a:pPr marL="0" lvl="0" indent="0" algn="l" rtl="0">
              <a:lnSpc>
                <a:spcPct val="103000"/>
              </a:lnSpc>
              <a:spcBef>
                <a:spcPts val="575"/>
              </a:spcBef>
              <a:spcAft>
                <a:spcPts val="575"/>
              </a:spcAft>
              <a:buNone/>
            </a:pPr>
            <a:r>
              <a:rPr lang="en-US" sz="1600" b="1">
                <a:solidFill>
                  <a:srgbClr val="032D60"/>
                </a:solidFill>
                <a:latin typeface="Salesforce Sans"/>
                <a:ea typeface="Salesforce Sans"/>
                <a:cs typeface="Salesforce Sans"/>
                <a:sym typeface="Salesforce Sans"/>
              </a:rPr>
              <a:t>Event Vendor Manager</a:t>
            </a:r>
            <a:br>
              <a:rPr lang="en-US" sz="1600">
                <a:solidFill>
                  <a:srgbClr val="032D60"/>
                </a:solidFill>
                <a:latin typeface="Salesforce Sans"/>
                <a:ea typeface="Salesforce Sans"/>
                <a:cs typeface="Salesforce Sans"/>
                <a:sym typeface="Salesforce Sans"/>
              </a:rPr>
            </a:br>
            <a:r>
              <a:rPr lang="en-US" sz="1600">
                <a:solidFill>
                  <a:srgbClr val="032D60"/>
                </a:solidFill>
                <a:latin typeface="Salesforce Sans"/>
                <a:ea typeface="Salesforce Sans"/>
                <a:cs typeface="Salesforce Sans"/>
                <a:sym typeface="Salesforce Sans"/>
              </a:rPr>
              <a:t>derrick.strom@tcpride.org</a:t>
            </a:r>
            <a:br>
              <a:rPr lang="en-US" sz="1600">
                <a:solidFill>
                  <a:srgbClr val="032D60"/>
                </a:solidFill>
                <a:latin typeface="Salesforce Sans"/>
                <a:ea typeface="Salesforce Sans"/>
                <a:cs typeface="Salesforce Sans"/>
                <a:sym typeface="Salesforce Sans"/>
              </a:rPr>
            </a:br>
            <a:endParaRPr sz="1600">
              <a:solidFill>
                <a:srgbClr val="032D60"/>
              </a:solidFill>
              <a:latin typeface="Salesforce Sans"/>
              <a:ea typeface="Salesforce Sans"/>
              <a:cs typeface="Salesforce Sans"/>
              <a:sym typeface="Salesforce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77"/>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TRASH MANAGEMENT</a:t>
            </a:r>
            <a:endParaRPr/>
          </a:p>
        </p:txBody>
      </p:sp>
      <p:sp>
        <p:nvSpPr>
          <p:cNvPr id="787" name="Google Shape;787;p77"/>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p>
            <a:pPr marL="0" lvl="0" indent="0" algn="l" rtl="0">
              <a:spcBef>
                <a:spcPts val="0"/>
              </a:spcBef>
              <a:spcAft>
                <a:spcPts val="300"/>
              </a:spcAft>
              <a:buNone/>
            </a:pPr>
            <a:endParaRPr/>
          </a:p>
        </p:txBody>
      </p:sp>
      <p:sp>
        <p:nvSpPr>
          <p:cNvPr id="788" name="Google Shape;788;p77"/>
          <p:cNvSpPr txBox="1">
            <a:spLocks noGrp="1"/>
          </p:cNvSpPr>
          <p:nvPr>
            <p:ph type="body" idx="2"/>
          </p:nvPr>
        </p:nvSpPr>
        <p:spPr>
          <a:xfrm>
            <a:off x="748175" y="1911100"/>
            <a:ext cx="10698900" cy="4188300"/>
          </a:xfrm>
          <a:prstGeom prst="rect">
            <a:avLst/>
          </a:prstGeom>
        </p:spPr>
        <p:txBody>
          <a:bodyPr spcFirstLastPara="1" wrap="square" lIns="0" tIns="0" rIns="0" bIns="0" anchor="t" anchorCtr="0">
            <a:noAutofit/>
          </a:bodyPr>
          <a:lstStyle/>
          <a:p>
            <a:pPr marL="457200" lvl="0" indent="-387350" algn="l" rtl="0">
              <a:spcBef>
                <a:spcPts val="500"/>
              </a:spcBef>
              <a:spcAft>
                <a:spcPts val="0"/>
              </a:spcAft>
              <a:buClr>
                <a:srgbClr val="000000"/>
              </a:buClr>
              <a:buSzPts val="2500"/>
              <a:buFont typeface="Arial"/>
              <a:buChar char="●"/>
            </a:pPr>
            <a:r>
              <a:rPr lang="en-US" sz="2500" b="1">
                <a:solidFill>
                  <a:srgbClr val="000000"/>
                </a:solidFill>
                <a:latin typeface="Arial"/>
                <a:ea typeface="Arial"/>
                <a:cs typeface="Arial"/>
                <a:sym typeface="Arial"/>
              </a:rPr>
              <a:t>Haul your trash to DUMPSTERS</a:t>
            </a:r>
            <a:endParaRPr sz="2500" b="1">
              <a:solidFill>
                <a:srgbClr val="000000"/>
              </a:solidFill>
              <a:latin typeface="Arial"/>
              <a:ea typeface="Arial"/>
              <a:cs typeface="Arial"/>
              <a:sym typeface="Arial"/>
            </a:endParaRPr>
          </a:p>
          <a:p>
            <a:pPr marL="457200" lvl="0" indent="0" algn="l" rtl="0">
              <a:spcBef>
                <a:spcPts val="900"/>
              </a:spcBef>
              <a:spcAft>
                <a:spcPts val="0"/>
              </a:spcAft>
              <a:buNone/>
            </a:pPr>
            <a:endParaRPr sz="2500" b="1">
              <a:solidFill>
                <a:srgbClr val="000000"/>
              </a:solidFill>
              <a:latin typeface="Arial"/>
              <a:ea typeface="Arial"/>
              <a:cs typeface="Arial"/>
              <a:sym typeface="Arial"/>
            </a:endParaRPr>
          </a:p>
          <a:p>
            <a:pPr marL="457200" lvl="0" indent="-387350" algn="l" rtl="0">
              <a:spcBef>
                <a:spcPts val="900"/>
              </a:spcBef>
              <a:spcAft>
                <a:spcPts val="0"/>
              </a:spcAft>
              <a:buClr>
                <a:srgbClr val="000000"/>
              </a:buClr>
              <a:buSzPts val="2500"/>
              <a:buFont typeface="Arial"/>
              <a:buChar char="●"/>
            </a:pPr>
            <a:r>
              <a:rPr lang="en-US" sz="2500" b="1">
                <a:solidFill>
                  <a:srgbClr val="000000"/>
                </a:solidFill>
                <a:latin typeface="Arial"/>
                <a:ea typeface="Arial"/>
                <a:cs typeface="Arial"/>
                <a:sym typeface="Arial"/>
              </a:rPr>
              <a:t>Flatten cardboard </a:t>
            </a:r>
            <a:endParaRPr sz="2500" b="1">
              <a:solidFill>
                <a:srgbClr val="000000"/>
              </a:solidFill>
              <a:latin typeface="Arial"/>
              <a:ea typeface="Arial"/>
              <a:cs typeface="Arial"/>
              <a:sym typeface="Arial"/>
            </a:endParaRPr>
          </a:p>
          <a:p>
            <a:pPr marL="457200" lvl="0" indent="-387350" algn="l" rtl="0">
              <a:spcBef>
                <a:spcPts val="0"/>
              </a:spcBef>
              <a:spcAft>
                <a:spcPts val="0"/>
              </a:spcAft>
              <a:buClr>
                <a:srgbClr val="000000"/>
              </a:buClr>
              <a:buSzPts val="2500"/>
              <a:buFont typeface="Arial"/>
              <a:buChar char="●"/>
            </a:pPr>
            <a:r>
              <a:rPr lang="en-US" sz="2500" b="1">
                <a:solidFill>
                  <a:srgbClr val="000000"/>
                </a:solidFill>
                <a:latin typeface="Arial"/>
                <a:ea typeface="Arial"/>
                <a:cs typeface="Arial"/>
                <a:sym typeface="Arial"/>
              </a:rPr>
              <a:t>DO NOT fill cardboard boxes with trash.</a:t>
            </a:r>
            <a:endParaRPr sz="2500" b="1">
              <a:solidFill>
                <a:srgbClr val="000000"/>
              </a:solidFill>
              <a:latin typeface="Arial"/>
              <a:ea typeface="Arial"/>
              <a:cs typeface="Arial"/>
              <a:sym typeface="Arial"/>
            </a:endParaRPr>
          </a:p>
          <a:p>
            <a:pPr marL="457200" lvl="0" indent="0" algn="l" rtl="0">
              <a:spcBef>
                <a:spcPts val="900"/>
              </a:spcBef>
              <a:spcAft>
                <a:spcPts val="0"/>
              </a:spcAft>
              <a:buNone/>
            </a:pPr>
            <a:endParaRPr sz="2500" b="1">
              <a:solidFill>
                <a:srgbClr val="000000"/>
              </a:solidFill>
              <a:latin typeface="Arial"/>
              <a:ea typeface="Arial"/>
              <a:cs typeface="Arial"/>
              <a:sym typeface="Arial"/>
            </a:endParaRPr>
          </a:p>
          <a:p>
            <a:pPr marL="457200" lvl="0" indent="-387350" algn="l" rtl="0">
              <a:spcBef>
                <a:spcPts val="900"/>
              </a:spcBef>
              <a:spcAft>
                <a:spcPts val="0"/>
              </a:spcAft>
              <a:buClr>
                <a:srgbClr val="000000"/>
              </a:buClr>
              <a:buSzPts val="2500"/>
              <a:buFont typeface="Arial"/>
              <a:buChar char="●"/>
            </a:pPr>
            <a:r>
              <a:rPr lang="en-US" sz="2500" b="1">
                <a:solidFill>
                  <a:srgbClr val="000000"/>
                </a:solidFill>
                <a:latin typeface="Arial"/>
                <a:ea typeface="Arial"/>
                <a:cs typeface="Arial"/>
                <a:sym typeface="Arial"/>
              </a:rPr>
              <a:t>Watch weight in bags DO NOT OVERLOAD - humans are hauling. </a:t>
            </a:r>
            <a:endParaRPr sz="2500" b="1">
              <a:solidFill>
                <a:srgbClr val="000000"/>
              </a:solidFill>
              <a:latin typeface="Arial"/>
              <a:ea typeface="Arial"/>
              <a:cs typeface="Arial"/>
              <a:sym typeface="Arial"/>
            </a:endParaRPr>
          </a:p>
          <a:p>
            <a:pPr marL="457200" lvl="0" indent="0" algn="l" rtl="0">
              <a:spcBef>
                <a:spcPts val="900"/>
              </a:spcBef>
              <a:spcAft>
                <a:spcPts val="0"/>
              </a:spcAft>
              <a:buNone/>
            </a:pPr>
            <a:endParaRPr sz="2500" b="1">
              <a:solidFill>
                <a:srgbClr val="000000"/>
              </a:solidFill>
              <a:latin typeface="Arial"/>
              <a:ea typeface="Arial"/>
              <a:cs typeface="Arial"/>
              <a:sym typeface="Arial"/>
            </a:endParaRPr>
          </a:p>
          <a:p>
            <a:pPr marL="457200" lvl="0" indent="-355600" algn="l" rtl="0">
              <a:spcBef>
                <a:spcPts val="900"/>
              </a:spcBef>
              <a:spcAft>
                <a:spcPts val="0"/>
              </a:spcAft>
              <a:buSzPts val="2000"/>
              <a:buChar char="●"/>
            </a:pPr>
            <a:r>
              <a:rPr lang="en-US" sz="2500" b="1">
                <a:solidFill>
                  <a:srgbClr val="000000"/>
                </a:solidFill>
                <a:latin typeface="Arial"/>
                <a:ea typeface="Arial"/>
                <a:cs typeface="Arial"/>
                <a:sym typeface="Arial"/>
              </a:rPr>
              <a:t>NO GREASE left or in garbage we cannot take it.</a:t>
            </a:r>
            <a:r>
              <a:rPr lang="en-US"/>
              <a:t> </a:t>
            </a:r>
            <a:endParaRPr/>
          </a:p>
          <a:p>
            <a:pPr marL="0" lvl="0" indent="0" algn="l" rtl="0">
              <a:spcBef>
                <a:spcPts val="900"/>
              </a:spcBef>
              <a:spcAft>
                <a:spcPts val="0"/>
              </a:spcAft>
              <a:buNone/>
            </a:pPr>
            <a:endParaRPr/>
          </a:p>
          <a:p>
            <a:pPr marL="0" lvl="0" indent="0" algn="l" rtl="0">
              <a:spcBef>
                <a:spcPts val="900"/>
              </a:spcBef>
              <a:spcAft>
                <a:spcPts val="0"/>
              </a:spcAft>
              <a:buNone/>
            </a:pPr>
            <a:endParaRPr/>
          </a:p>
          <a:p>
            <a:pPr marL="0" lvl="0" indent="0" algn="l" rtl="0">
              <a:spcBef>
                <a:spcPts val="900"/>
              </a:spcBef>
              <a:spcAft>
                <a:spcPts val="0"/>
              </a:spcAft>
              <a:buNone/>
            </a:pPr>
            <a:endParaRPr/>
          </a:p>
          <a:p>
            <a:pPr marL="0" lvl="0" indent="0" algn="l" rtl="0">
              <a:spcBef>
                <a:spcPts val="900"/>
              </a:spcBef>
              <a:spcAft>
                <a:spcPts val="0"/>
              </a:spcAft>
              <a:buNone/>
            </a:pPr>
            <a:endParaRPr/>
          </a:p>
          <a:p>
            <a:pPr marL="0" lvl="0" indent="0" algn="l" rtl="0">
              <a:spcBef>
                <a:spcPts val="900"/>
              </a:spcBef>
              <a:spcAft>
                <a:spcPts val="900"/>
              </a:spcAft>
              <a:buNone/>
            </a:pPr>
            <a:endParaRPr/>
          </a:p>
        </p:txBody>
      </p:sp>
      <p:sp>
        <p:nvSpPr>
          <p:cNvPr id="789" name="Google Shape;789;p77"/>
          <p:cNvSpPr txBox="1">
            <a:spLocks noGrp="1"/>
          </p:cNvSpPr>
          <p:nvPr>
            <p:ph type="subTitle" idx="3"/>
          </p:nvPr>
        </p:nvSpPr>
        <p:spPr>
          <a:xfrm>
            <a:off x="3410700" y="6446375"/>
            <a:ext cx="8199900" cy="223500"/>
          </a:xfrm>
          <a:prstGeom prst="rect">
            <a:avLst/>
          </a:prstGeom>
        </p:spPr>
        <p:txBody>
          <a:bodyPr spcFirstLastPara="1" wrap="square" lIns="0" tIns="0" rIns="0" bIns="0" anchor="b" anchorCtr="0">
            <a:noAutofit/>
          </a:bodyPr>
          <a:lstStyle/>
          <a:p>
            <a:pPr marL="0" lvl="0" indent="0" algn="l" rtl="0">
              <a:spcBef>
                <a:spcPts val="0"/>
              </a:spcBef>
              <a:spcAft>
                <a:spcPts val="3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84"/>
          <p:cNvSpPr txBox="1">
            <a:spLocks noGrp="1"/>
          </p:cNvSpPr>
          <p:nvPr>
            <p:ph type="title"/>
          </p:nvPr>
        </p:nvSpPr>
        <p:spPr>
          <a:xfrm>
            <a:off x="2036146" y="418725"/>
            <a:ext cx="6313200" cy="78039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Festival Safety Briefing</a:t>
            </a:r>
            <a:endParaRPr/>
          </a:p>
        </p:txBody>
      </p:sp>
      <p:sp>
        <p:nvSpPr>
          <p:cNvPr id="859" name="Google Shape;859;p84"/>
          <p:cNvSpPr txBox="1">
            <a:spLocks noGrp="1"/>
          </p:cNvSpPr>
          <p:nvPr>
            <p:ph type="subTitle" idx="1"/>
          </p:nvPr>
        </p:nvSpPr>
        <p:spPr>
          <a:xfrm>
            <a:off x="2036146" y="1261840"/>
            <a:ext cx="6289500" cy="768600"/>
          </a:xfrm>
          <a:prstGeom prst="rect">
            <a:avLst/>
          </a:prstGeom>
        </p:spPr>
        <p:txBody>
          <a:bodyPr spcFirstLastPara="1" wrap="square" lIns="0" tIns="0" rIns="0" bIns="0" anchor="t" anchorCtr="0">
            <a:noAutofit/>
          </a:bodyPr>
          <a:lstStyle/>
          <a:p>
            <a:pPr marL="0" indent="0">
              <a:lnSpc>
                <a:spcPct val="115000"/>
              </a:lnSpc>
            </a:pPr>
            <a:r>
              <a:rPr lang="en-US" sz="2000">
                <a:solidFill>
                  <a:srgbClr val="000000"/>
                </a:solidFill>
                <a:latin typeface="Avant Garde Demi SFDC"/>
                <a:ea typeface="Avant Garde Demi SFDC"/>
                <a:cs typeface="Avant Garde Demi SFDC"/>
                <a:sym typeface="Avant Garde Demi SFDC"/>
              </a:rPr>
              <a:t> Safety Protocols – </a:t>
            </a:r>
            <a:r>
              <a:rPr lang="en-US" sz="2000" u="sng">
                <a:solidFill>
                  <a:srgbClr val="000000"/>
                </a:solidFill>
                <a:latin typeface="Avant Garde Demi SFDC"/>
                <a:ea typeface="Avant Garde Demi SFDC"/>
                <a:cs typeface="Avant Garde Demi SFDC"/>
                <a:sym typeface="Avant Garde Demi SFDC"/>
              </a:rPr>
              <a:t>YOUR </a:t>
            </a:r>
            <a:r>
              <a:rPr lang="en-US" sz="2000">
                <a:solidFill>
                  <a:srgbClr val="000000"/>
                </a:solidFill>
                <a:latin typeface="Avant Garde Demi SFDC"/>
                <a:ea typeface="Avant Garde Demi SFDC"/>
                <a:cs typeface="Avant Garde Demi SFDC"/>
                <a:sym typeface="Avant Garde Demi SFDC"/>
              </a:rPr>
              <a:t>PART</a:t>
            </a:r>
            <a:endParaRPr sz="2000">
              <a:latin typeface="Avant Garde Demi SFDC"/>
              <a:ea typeface="Avant Garde Demi SFDC"/>
              <a:cs typeface="Avant Garde Demi SFDC"/>
              <a:sym typeface="Avant Garde Demi SFDC"/>
            </a:endParaRPr>
          </a:p>
        </p:txBody>
      </p:sp>
      <p:sp>
        <p:nvSpPr>
          <p:cNvPr id="5" name="Text Placeholder 4">
            <a:extLst>
              <a:ext uri="{FF2B5EF4-FFF2-40B4-BE49-F238E27FC236}">
                <a16:creationId xmlns:a16="http://schemas.microsoft.com/office/drawing/2014/main" id="{FADB4C90-36A5-7CEB-271B-FFC71607B695}"/>
              </a:ext>
            </a:extLst>
          </p:cNvPr>
          <p:cNvSpPr>
            <a:spLocks noGrp="1"/>
          </p:cNvSpPr>
          <p:nvPr>
            <p:ph type="body" idx="4294967295"/>
          </p:nvPr>
        </p:nvSpPr>
        <p:spPr>
          <a:xfrm>
            <a:off x="2040042" y="1786505"/>
            <a:ext cx="7512021" cy="4851887"/>
          </a:xfrm>
        </p:spPr>
        <p:txBody>
          <a:bodyPr/>
          <a:lstStyle/>
          <a:p>
            <a:pPr algn="l"/>
            <a:r>
              <a:rPr lang="en-US" b="1">
                <a:latin typeface="Roboto"/>
              </a:rPr>
              <a:t>Be Kind and Helpful</a:t>
            </a:r>
            <a:endParaRPr lang="en-US"/>
          </a:p>
          <a:p>
            <a:pPr algn="l"/>
            <a:r>
              <a:rPr lang="en-US" b="1">
                <a:latin typeface="Roboto"/>
              </a:rPr>
              <a:t>Report</a:t>
            </a:r>
            <a:endParaRPr lang="en-US" b="1"/>
          </a:p>
          <a:p>
            <a:pPr lvl="1" algn="l"/>
            <a:r>
              <a:rPr lang="en-US" sz="1400">
                <a:latin typeface="Roboto"/>
              </a:rPr>
              <a:t>Violence, threats, or hate.</a:t>
            </a:r>
          </a:p>
          <a:p>
            <a:pPr lvl="1" algn="l"/>
            <a:r>
              <a:rPr lang="en-US" sz="1400">
                <a:latin typeface="Roboto"/>
              </a:rPr>
              <a:t>Unattended bags, suspicious activity.</a:t>
            </a:r>
          </a:p>
          <a:p>
            <a:pPr lvl="1"/>
            <a:r>
              <a:rPr lang="en-US" sz="1400">
                <a:latin typeface="Roboto"/>
              </a:rPr>
              <a:t>Drones.</a:t>
            </a:r>
          </a:p>
          <a:p>
            <a:pPr algn="l"/>
            <a:r>
              <a:rPr lang="en-US" b="1">
                <a:latin typeface="Roboto"/>
              </a:rPr>
              <a:t>Attendance</a:t>
            </a:r>
          </a:p>
          <a:p>
            <a:pPr lvl="1" algn="l">
              <a:buSzPts val="2000"/>
            </a:pPr>
            <a:r>
              <a:rPr lang="en-US" sz="1400">
                <a:latin typeface="Roboto"/>
              </a:rPr>
              <a:t>Don't attend/travel alone.</a:t>
            </a:r>
          </a:p>
          <a:p>
            <a:pPr lvl="1" algn="l">
              <a:buSzPts val="2000"/>
            </a:pPr>
            <a:r>
              <a:rPr lang="en-US" sz="1400">
                <a:latin typeface="Roboto"/>
              </a:rPr>
              <a:t>Write down emergency contacts &amp; let them know.</a:t>
            </a:r>
          </a:p>
          <a:p>
            <a:pPr lvl="1" algn="l"/>
            <a:r>
              <a:rPr lang="en-US" sz="1400">
                <a:latin typeface="Roboto"/>
              </a:rPr>
              <a:t>Meet-up spot.</a:t>
            </a:r>
          </a:p>
          <a:p>
            <a:pPr algn="l"/>
            <a:r>
              <a:rPr lang="en-US" b="1">
                <a:latin typeface="Roboto"/>
              </a:rPr>
              <a:t>Self-Care</a:t>
            </a:r>
          </a:p>
          <a:p>
            <a:pPr lvl="1" algn="l">
              <a:buSzPts val="2000"/>
            </a:pPr>
            <a:r>
              <a:rPr lang="en-US" sz="1400">
                <a:latin typeface="Roboto"/>
              </a:rPr>
              <a:t>Stay hydrated!</a:t>
            </a:r>
          </a:p>
          <a:p>
            <a:pPr lvl="1" algn="l">
              <a:buSzPts val="2000"/>
            </a:pPr>
            <a:r>
              <a:rPr lang="en-US" sz="1400">
                <a:latin typeface="Roboto"/>
              </a:rPr>
              <a:t>Wear sunscreen, find shade, and take breaks from the sun.</a:t>
            </a:r>
          </a:p>
          <a:p>
            <a:pPr lvl="1" algn="l">
              <a:spcBef>
                <a:spcPts val="500"/>
              </a:spcBef>
              <a:buSzPts val="2000"/>
            </a:pPr>
            <a:r>
              <a:rPr lang="en-US" sz="1400">
                <a:latin typeface="Roboto"/>
              </a:rPr>
              <a:t>Wear comfortable closed-toe shoes.</a:t>
            </a:r>
          </a:p>
          <a:p>
            <a:pPr lvl="1" algn="l"/>
            <a:r>
              <a:rPr lang="en-US" sz="1400">
                <a:latin typeface="Roboto"/>
              </a:rPr>
              <a:t>Know your limits.</a:t>
            </a:r>
          </a:p>
          <a:p>
            <a:pPr marL="101600" indent="0" algn="l">
              <a:buNone/>
            </a:pPr>
            <a:endParaRPr lang="en-US">
              <a:latin typeface="Roboto"/>
            </a:endParaRPr>
          </a:p>
          <a:p>
            <a:pPr marL="101600" indent="0">
              <a:buNone/>
            </a:pPr>
            <a:endParaRPr lang="en-US">
              <a:latin typeface="Roboto"/>
            </a:endParaRPr>
          </a:p>
          <a:p>
            <a:pPr marL="101600" indent="0">
              <a:buNone/>
            </a:pPr>
            <a:endParaRPr lang="en-US">
              <a:latin typeface="Roboto"/>
            </a:endParaRPr>
          </a:p>
        </p:txBody>
      </p:sp>
      <p:pic>
        <p:nvPicPr>
          <p:cNvPr id="2" name="Picture 2" descr="Text&#10;&#10;Description automatically generated">
            <a:extLst>
              <a:ext uri="{FF2B5EF4-FFF2-40B4-BE49-F238E27FC236}">
                <a16:creationId xmlns:a16="http://schemas.microsoft.com/office/drawing/2014/main" id="{E973A320-0681-E5B4-EBCB-D9B12690089F}"/>
              </a:ext>
            </a:extLst>
          </p:cNvPr>
          <p:cNvPicPr>
            <a:picLocks noChangeAspect="1"/>
          </p:cNvPicPr>
          <p:nvPr/>
        </p:nvPicPr>
        <p:blipFill>
          <a:blip r:embed="rId3"/>
          <a:stretch>
            <a:fillRect/>
          </a:stretch>
        </p:blipFill>
        <p:spPr>
          <a:xfrm>
            <a:off x="9267481" y="468086"/>
            <a:ext cx="2096784" cy="1464128"/>
          </a:xfrm>
          <a:prstGeom prst="rect">
            <a:avLst/>
          </a:prstGeom>
        </p:spPr>
      </p:pic>
    </p:spTree>
    <p:extLst>
      <p:ext uri="{BB962C8B-B14F-4D97-AF65-F5344CB8AC3E}">
        <p14:creationId xmlns:p14="http://schemas.microsoft.com/office/powerpoint/2010/main" val="422938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pic>
        <p:nvPicPr>
          <p:cNvPr id="794" name="Google Shape;794;p78"/>
          <p:cNvPicPr preferRelativeResize="0"/>
          <p:nvPr/>
        </p:nvPicPr>
        <p:blipFill>
          <a:blip r:embed="rId3">
            <a:alphaModFix/>
          </a:blip>
          <a:stretch>
            <a:fillRect/>
          </a:stretch>
        </p:blipFill>
        <p:spPr>
          <a:xfrm>
            <a:off x="152400" y="152400"/>
            <a:ext cx="7425226" cy="6269412"/>
          </a:xfrm>
          <a:prstGeom prst="rect">
            <a:avLst/>
          </a:prstGeom>
          <a:noFill/>
          <a:ln>
            <a:noFill/>
          </a:ln>
        </p:spPr>
      </p:pic>
      <p:sp>
        <p:nvSpPr>
          <p:cNvPr id="795" name="Google Shape;795;p78"/>
          <p:cNvSpPr/>
          <p:nvPr/>
        </p:nvSpPr>
        <p:spPr>
          <a:xfrm rot="-5400000">
            <a:off x="1865800" y="801975"/>
            <a:ext cx="5665200" cy="5966100"/>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6" name="Google Shape;796;p78"/>
          <p:cNvPicPr preferRelativeResize="0"/>
          <p:nvPr/>
        </p:nvPicPr>
        <p:blipFill>
          <a:blip r:embed="rId4">
            <a:alphaModFix amt="83000"/>
          </a:blip>
          <a:stretch>
            <a:fillRect/>
          </a:stretch>
        </p:blipFill>
        <p:spPr>
          <a:xfrm>
            <a:off x="2376525" y="658900"/>
            <a:ext cx="3450977" cy="3450977"/>
          </a:xfrm>
          <a:prstGeom prst="rect">
            <a:avLst/>
          </a:prstGeom>
          <a:noFill/>
          <a:ln>
            <a:noFill/>
          </a:ln>
        </p:spPr>
      </p:pic>
      <p:pic>
        <p:nvPicPr>
          <p:cNvPr id="797" name="Google Shape;797;p78"/>
          <p:cNvPicPr preferRelativeResize="0"/>
          <p:nvPr/>
        </p:nvPicPr>
        <p:blipFill rotWithShape="1">
          <a:blip r:embed="rId4">
            <a:alphaModFix/>
          </a:blip>
          <a:srcRect l="15909" b="67499"/>
          <a:stretch/>
        </p:blipFill>
        <p:spPr>
          <a:xfrm>
            <a:off x="6441325" y="2187275"/>
            <a:ext cx="4890342" cy="1890012"/>
          </a:xfrm>
          <a:prstGeom prst="rect">
            <a:avLst/>
          </a:prstGeom>
          <a:noFill/>
          <a:ln w="19050" cap="flat" cmpd="sng">
            <a:solidFill>
              <a:srgbClr val="444444"/>
            </a:solidFill>
            <a:prstDash val="solid"/>
            <a:round/>
            <a:headEnd type="none" w="sm" len="sm"/>
            <a:tailEnd type="none" w="sm" len="sm"/>
          </a:ln>
        </p:spPr>
      </p:pic>
      <p:sp>
        <p:nvSpPr>
          <p:cNvPr id="798" name="Google Shape;798;p78"/>
          <p:cNvSpPr txBox="1">
            <a:spLocks noGrp="1"/>
          </p:cNvSpPr>
          <p:nvPr>
            <p:ph type="title" idx="4294967295"/>
          </p:nvPr>
        </p:nvSpPr>
        <p:spPr>
          <a:xfrm>
            <a:off x="7572201" y="1099338"/>
            <a:ext cx="3650400" cy="690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t>Locations &amp; Times</a:t>
            </a:r>
            <a:endParaRPr/>
          </a:p>
        </p:txBody>
      </p:sp>
      <p:sp>
        <p:nvSpPr>
          <p:cNvPr id="799" name="Google Shape;799;p78"/>
          <p:cNvSpPr txBox="1">
            <a:spLocks noGrp="1"/>
          </p:cNvSpPr>
          <p:nvPr>
            <p:ph type="body" idx="4294967295"/>
          </p:nvPr>
        </p:nvSpPr>
        <p:spPr>
          <a:xfrm>
            <a:off x="6937350" y="4285375"/>
            <a:ext cx="4960800" cy="1048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800" b="1">
                <a:solidFill>
                  <a:srgbClr val="242424"/>
                </a:solidFill>
                <a:highlight>
                  <a:schemeClr val="lt1"/>
                </a:highlight>
                <a:latin typeface="Arial"/>
                <a:ea typeface="Arial"/>
                <a:cs typeface="Arial"/>
                <a:sym typeface="Arial"/>
              </a:rPr>
              <a:t>September 10th - Bloomington Civic Plaza</a:t>
            </a:r>
            <a:endParaRPr sz="1800" b="1">
              <a:solidFill>
                <a:srgbClr val="242424"/>
              </a:solidFill>
              <a:highlight>
                <a:schemeClr val="lt1"/>
              </a:highlight>
              <a:latin typeface="Arial"/>
              <a:ea typeface="Arial"/>
              <a:cs typeface="Arial"/>
              <a:sym typeface="Arial"/>
            </a:endParaRPr>
          </a:p>
          <a:p>
            <a:pPr marL="0" lvl="0" indent="0" algn="ctr" rtl="0">
              <a:lnSpc>
                <a:spcPct val="115000"/>
              </a:lnSpc>
              <a:spcBef>
                <a:spcPts val="0"/>
              </a:spcBef>
              <a:spcAft>
                <a:spcPts val="0"/>
              </a:spcAft>
              <a:buNone/>
            </a:pPr>
            <a:r>
              <a:rPr lang="en-US" sz="1700" b="1">
                <a:solidFill>
                  <a:srgbClr val="242424"/>
                </a:solidFill>
                <a:highlight>
                  <a:schemeClr val="lt1"/>
                </a:highlight>
                <a:latin typeface="Arial"/>
                <a:ea typeface="Arial"/>
                <a:cs typeface="Arial"/>
                <a:sym typeface="Arial"/>
              </a:rPr>
              <a:t>1800 West Old Shakopee Road</a:t>
            </a:r>
            <a:endParaRPr sz="1700" b="1">
              <a:solidFill>
                <a:srgbClr val="242424"/>
              </a:solidFill>
              <a:highlight>
                <a:schemeClr val="lt1"/>
              </a:highlight>
              <a:latin typeface="Arial"/>
              <a:ea typeface="Arial"/>
              <a:cs typeface="Arial"/>
              <a:sym typeface="Arial"/>
            </a:endParaRPr>
          </a:p>
          <a:p>
            <a:pPr marL="0" lvl="0" indent="0" algn="ctr" rtl="0">
              <a:lnSpc>
                <a:spcPct val="115000"/>
              </a:lnSpc>
              <a:spcBef>
                <a:spcPts val="0"/>
              </a:spcBef>
              <a:spcAft>
                <a:spcPts val="0"/>
              </a:spcAft>
              <a:buNone/>
            </a:pPr>
            <a:endParaRPr sz="1700" b="1">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a:solidFill>
                  <a:srgbClr val="242424"/>
                </a:solidFill>
                <a:highlight>
                  <a:schemeClr val="lt1"/>
                </a:highlight>
                <a:latin typeface="Arial"/>
                <a:ea typeface="Arial"/>
                <a:cs typeface="Arial"/>
                <a:sym typeface="Arial"/>
              </a:rPr>
              <a:t>Setup Food Vendors 8AM - 9:30AM</a:t>
            </a:r>
            <a:endParaRPr sz="1800" b="1">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a:solidFill>
                  <a:srgbClr val="242424"/>
                </a:solidFill>
                <a:highlight>
                  <a:schemeClr val="lt1"/>
                </a:highlight>
                <a:latin typeface="Arial"/>
                <a:ea typeface="Arial"/>
                <a:cs typeface="Arial"/>
                <a:sym typeface="Arial"/>
              </a:rPr>
              <a:t>Setup Booth Vendors 9:30AM - 11AM </a:t>
            </a:r>
            <a:endParaRPr sz="1800" b="1">
              <a:solidFill>
                <a:srgbClr val="242424"/>
              </a:solidFill>
              <a:highlight>
                <a:schemeClr val="lt1"/>
              </a:highlight>
              <a:latin typeface="Arial"/>
              <a:ea typeface="Arial"/>
              <a:cs typeface="Arial"/>
              <a:sym typeface="Arial"/>
            </a:endParaRPr>
          </a:p>
          <a:p>
            <a:pPr marL="1371600" lvl="1" indent="-330200" algn="l" rtl="0">
              <a:lnSpc>
                <a:spcPct val="115000"/>
              </a:lnSpc>
              <a:spcBef>
                <a:spcPts val="0"/>
              </a:spcBef>
              <a:spcAft>
                <a:spcPts val="0"/>
              </a:spcAft>
              <a:buClr>
                <a:srgbClr val="242424"/>
              </a:buClr>
              <a:buSzPts val="1600"/>
              <a:buFont typeface="Arial"/>
              <a:buChar char="○"/>
            </a:pPr>
            <a:r>
              <a:rPr lang="en-US" sz="1600" b="1">
                <a:solidFill>
                  <a:srgbClr val="242424"/>
                </a:solidFill>
                <a:highlight>
                  <a:schemeClr val="lt1"/>
                </a:highlight>
                <a:latin typeface="Arial"/>
                <a:ea typeface="Arial"/>
                <a:cs typeface="Arial"/>
                <a:sym typeface="Arial"/>
              </a:rPr>
              <a:t>Booths 1- 34 </a:t>
            </a:r>
            <a:endParaRPr sz="1600" b="1">
              <a:solidFill>
                <a:srgbClr val="242424"/>
              </a:solidFill>
              <a:highlight>
                <a:schemeClr val="lt1"/>
              </a:highlight>
              <a:latin typeface="Arial"/>
              <a:ea typeface="Arial"/>
              <a:cs typeface="Arial"/>
              <a:sym typeface="Arial"/>
            </a:endParaRPr>
          </a:p>
          <a:p>
            <a:pPr marL="1371600" lvl="1" indent="-330200" algn="l" rtl="0">
              <a:lnSpc>
                <a:spcPct val="115000"/>
              </a:lnSpc>
              <a:spcBef>
                <a:spcPts val="0"/>
              </a:spcBef>
              <a:spcAft>
                <a:spcPts val="0"/>
              </a:spcAft>
              <a:buClr>
                <a:srgbClr val="242424"/>
              </a:buClr>
              <a:buSzPts val="1600"/>
              <a:buFont typeface="Arial"/>
              <a:buChar char="○"/>
            </a:pPr>
            <a:r>
              <a:rPr lang="en-US" sz="1600" b="1">
                <a:solidFill>
                  <a:srgbClr val="242424"/>
                </a:solidFill>
                <a:highlight>
                  <a:schemeClr val="lt1"/>
                </a:highlight>
                <a:latin typeface="Arial"/>
                <a:ea typeface="Arial"/>
                <a:cs typeface="Arial"/>
                <a:sym typeface="Arial"/>
              </a:rPr>
              <a:t>Booths 35 - 71 </a:t>
            </a:r>
            <a:endParaRPr sz="1600" b="1">
              <a:solidFill>
                <a:srgbClr val="242424"/>
              </a:solidFill>
              <a:highlight>
                <a:schemeClr val="lt1"/>
              </a:highlight>
              <a:latin typeface="Arial"/>
              <a:ea typeface="Arial"/>
              <a:cs typeface="Arial"/>
              <a:sym typeface="Arial"/>
            </a:endParaRPr>
          </a:p>
          <a:p>
            <a:pPr marL="914400" lvl="0" indent="-381000" algn="l" rtl="0">
              <a:lnSpc>
                <a:spcPct val="115000"/>
              </a:lnSpc>
              <a:spcBef>
                <a:spcPts val="0"/>
              </a:spcBef>
              <a:spcAft>
                <a:spcPts val="0"/>
              </a:spcAft>
              <a:buClr>
                <a:srgbClr val="242424"/>
              </a:buClr>
              <a:buSzPts val="2400"/>
              <a:buFont typeface="Arial"/>
              <a:buChar char="●"/>
            </a:pPr>
            <a:r>
              <a:rPr lang="en-US" sz="2400" b="1">
                <a:solidFill>
                  <a:srgbClr val="242424"/>
                </a:solidFill>
                <a:highlight>
                  <a:schemeClr val="lt1"/>
                </a:highlight>
                <a:latin typeface="Arial"/>
                <a:ea typeface="Arial"/>
                <a:cs typeface="Arial"/>
                <a:sym typeface="Arial"/>
              </a:rPr>
              <a:t>Festival Hours 12 - 5 PM</a:t>
            </a:r>
            <a:endParaRPr sz="2400" b="1">
              <a:solidFill>
                <a:srgbClr val="242424"/>
              </a:solidFill>
              <a:highlight>
                <a:schemeClr val="lt1"/>
              </a:highlight>
              <a:latin typeface="Arial"/>
              <a:ea typeface="Arial"/>
              <a:cs typeface="Arial"/>
              <a:sym typeface="Arial"/>
            </a:endParaRPr>
          </a:p>
          <a:p>
            <a:pPr marL="457200" lvl="0" indent="0" algn="l" rtl="0">
              <a:spcBef>
                <a:spcPts val="500"/>
              </a:spcBef>
              <a:spcAft>
                <a:spcPts val="0"/>
              </a:spcAft>
              <a:buNone/>
            </a:pPr>
            <a:endParaRPr sz="2500" b="1">
              <a:solidFill>
                <a:srgbClr val="000000"/>
              </a:solidFill>
              <a:latin typeface="Arial"/>
              <a:ea typeface="Arial"/>
              <a:cs typeface="Arial"/>
              <a:sym typeface="Arial"/>
            </a:endParaRPr>
          </a:p>
          <a:p>
            <a:pPr marL="0" lvl="0" indent="0" algn="l" rtl="0">
              <a:spcBef>
                <a:spcPts val="900"/>
              </a:spcBef>
              <a:spcAft>
                <a:spcPts val="900"/>
              </a:spcAft>
              <a:buNone/>
            </a:pPr>
            <a:endParaRPr/>
          </a:p>
        </p:txBody>
      </p:sp>
      <p:cxnSp>
        <p:nvCxnSpPr>
          <p:cNvPr id="800" name="Google Shape;800;p78"/>
          <p:cNvCxnSpPr/>
          <p:nvPr/>
        </p:nvCxnSpPr>
        <p:spPr>
          <a:xfrm>
            <a:off x="5678000" y="1497450"/>
            <a:ext cx="5643000" cy="667800"/>
          </a:xfrm>
          <a:prstGeom prst="straightConnector1">
            <a:avLst/>
          </a:prstGeom>
          <a:noFill/>
          <a:ln w="19050" cap="flat" cmpd="sng">
            <a:solidFill>
              <a:srgbClr val="444444"/>
            </a:solidFill>
            <a:prstDash val="solid"/>
            <a:round/>
            <a:headEnd type="none" w="med" len="med"/>
            <a:tailEnd type="none" w="med" len="med"/>
          </a:ln>
        </p:spPr>
      </p:cxnSp>
      <p:cxnSp>
        <p:nvCxnSpPr>
          <p:cNvPr id="801" name="Google Shape;801;p78"/>
          <p:cNvCxnSpPr/>
          <p:nvPr/>
        </p:nvCxnSpPr>
        <p:spPr>
          <a:xfrm>
            <a:off x="5604625" y="1592850"/>
            <a:ext cx="851100" cy="2495100"/>
          </a:xfrm>
          <a:prstGeom prst="straightConnector1">
            <a:avLst/>
          </a:prstGeom>
          <a:noFill/>
          <a:ln w="19050" cap="flat" cmpd="sng">
            <a:solidFill>
              <a:srgbClr val="444444"/>
            </a:solidFill>
            <a:prstDash val="solid"/>
            <a:round/>
            <a:headEnd type="none" w="med" len="med"/>
            <a:tailEnd type="none" w="med" len="med"/>
          </a:ln>
        </p:spPr>
      </p:cxnSp>
      <p:pic>
        <p:nvPicPr>
          <p:cNvPr id="802" name="Google Shape;802;p78"/>
          <p:cNvPicPr preferRelativeResize="0"/>
          <p:nvPr/>
        </p:nvPicPr>
        <p:blipFill rotWithShape="1">
          <a:blip r:embed="rId4">
            <a:alphaModFix/>
          </a:blip>
          <a:srcRect l="7892" t="32107" r="53586" b="23806"/>
          <a:stretch/>
        </p:blipFill>
        <p:spPr>
          <a:xfrm>
            <a:off x="4518550" y="4523075"/>
            <a:ext cx="1981348" cy="2267551"/>
          </a:xfrm>
          <a:prstGeom prst="rect">
            <a:avLst/>
          </a:prstGeom>
          <a:noFill/>
          <a:ln w="19050" cap="flat" cmpd="sng">
            <a:solidFill>
              <a:srgbClr val="444444"/>
            </a:solidFill>
            <a:prstDash val="solid"/>
            <a:round/>
            <a:headEnd type="none" w="sm" len="sm"/>
            <a:tailEnd type="none" w="sm" len="sm"/>
          </a:ln>
        </p:spPr>
      </p:pic>
      <p:sp>
        <p:nvSpPr>
          <p:cNvPr id="803" name="Google Shape;803;p78"/>
          <p:cNvSpPr txBox="1"/>
          <p:nvPr/>
        </p:nvSpPr>
        <p:spPr>
          <a:xfrm>
            <a:off x="915450" y="3256500"/>
            <a:ext cx="1122900" cy="345000"/>
          </a:xfrm>
          <a:prstGeom prst="rect">
            <a:avLst/>
          </a:prstGeom>
          <a:solidFill>
            <a:srgbClr val="E67E2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highlight>
                  <a:srgbClr val="E67E23"/>
                </a:highlight>
                <a:latin typeface="Salesforce Sans"/>
                <a:ea typeface="Salesforce Sans"/>
                <a:cs typeface="Salesforce Sans"/>
                <a:sym typeface="Salesforce Sans"/>
              </a:rPr>
              <a:t>PARKING</a:t>
            </a:r>
            <a:endParaRPr b="1">
              <a:highlight>
                <a:srgbClr val="E67E23"/>
              </a:highlight>
              <a:latin typeface="Salesforce Sans"/>
              <a:ea typeface="Salesforce Sans"/>
              <a:cs typeface="Salesforce Sans"/>
              <a:sym typeface="Salesforce Sans"/>
            </a:endParaRPr>
          </a:p>
        </p:txBody>
      </p:sp>
      <p:sp>
        <p:nvSpPr>
          <p:cNvPr id="804" name="Google Shape;804;p78"/>
          <p:cNvSpPr txBox="1"/>
          <p:nvPr/>
        </p:nvSpPr>
        <p:spPr>
          <a:xfrm rot="-5400000">
            <a:off x="6400" y="2870475"/>
            <a:ext cx="1036500" cy="1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b="1">
                <a:highlight>
                  <a:schemeClr val="lt1"/>
                </a:highlight>
              </a:rPr>
              <a:t> Logan Ave  </a:t>
            </a:r>
            <a:endParaRPr sz="900" b="1">
              <a:highlight>
                <a:schemeClr val="lt1"/>
              </a:highlight>
            </a:endParaRPr>
          </a:p>
        </p:txBody>
      </p:sp>
      <p:cxnSp>
        <p:nvCxnSpPr>
          <p:cNvPr id="805" name="Google Shape;805;p78"/>
          <p:cNvCxnSpPr/>
          <p:nvPr/>
        </p:nvCxnSpPr>
        <p:spPr>
          <a:xfrm>
            <a:off x="3784725" y="3089850"/>
            <a:ext cx="2715000" cy="1416600"/>
          </a:xfrm>
          <a:prstGeom prst="straightConnector1">
            <a:avLst/>
          </a:prstGeom>
          <a:noFill/>
          <a:ln w="19050" cap="flat" cmpd="sng">
            <a:solidFill>
              <a:srgbClr val="444444"/>
            </a:solidFill>
            <a:prstDash val="solid"/>
            <a:round/>
            <a:headEnd type="none" w="med" len="med"/>
            <a:tailEnd type="none" w="med" len="med"/>
          </a:ln>
        </p:spPr>
      </p:cxnSp>
      <p:cxnSp>
        <p:nvCxnSpPr>
          <p:cNvPr id="806" name="Google Shape;806;p78"/>
          <p:cNvCxnSpPr/>
          <p:nvPr/>
        </p:nvCxnSpPr>
        <p:spPr>
          <a:xfrm>
            <a:off x="3329750" y="3346700"/>
            <a:ext cx="1174200" cy="3456300"/>
          </a:xfrm>
          <a:prstGeom prst="straightConnector1">
            <a:avLst/>
          </a:prstGeom>
          <a:noFill/>
          <a:ln w="19050" cap="flat" cmpd="sng">
            <a:solidFill>
              <a:srgbClr val="444444"/>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79"/>
          <p:cNvSpPr txBox="1">
            <a:spLocks noGrp="1"/>
          </p:cNvSpPr>
          <p:nvPr>
            <p:ph type="title" idx="4294967295"/>
          </p:nvPr>
        </p:nvSpPr>
        <p:spPr>
          <a:xfrm>
            <a:off x="834750" y="248625"/>
            <a:ext cx="4112700" cy="104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Check-in</a:t>
            </a:r>
            <a:endParaRPr/>
          </a:p>
        </p:txBody>
      </p:sp>
      <p:pic>
        <p:nvPicPr>
          <p:cNvPr id="812" name="Google Shape;812;p79"/>
          <p:cNvPicPr preferRelativeResize="0"/>
          <p:nvPr/>
        </p:nvPicPr>
        <p:blipFill rotWithShape="1">
          <a:blip r:embed="rId3">
            <a:alphaModFix/>
          </a:blip>
          <a:srcRect b="58689"/>
          <a:stretch/>
        </p:blipFill>
        <p:spPr>
          <a:xfrm>
            <a:off x="3307975" y="2827088"/>
            <a:ext cx="6857999" cy="2833024"/>
          </a:xfrm>
          <a:prstGeom prst="rect">
            <a:avLst/>
          </a:prstGeom>
          <a:noFill/>
          <a:ln>
            <a:noFill/>
          </a:ln>
        </p:spPr>
      </p:pic>
      <p:sp>
        <p:nvSpPr>
          <p:cNvPr id="813" name="Google Shape;813;p79"/>
          <p:cNvSpPr txBox="1"/>
          <p:nvPr/>
        </p:nvSpPr>
        <p:spPr>
          <a:xfrm>
            <a:off x="1678625" y="1658425"/>
            <a:ext cx="4379400" cy="150115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200"/>
              </a:spcBef>
              <a:spcAft>
                <a:spcPts val="0"/>
              </a:spcAft>
              <a:buSzPts val="1900"/>
              <a:buChar char="●"/>
            </a:pPr>
            <a:r>
              <a:rPr lang="en-US" sz="1900" dirty="0"/>
              <a:t>Check-in at the Information Booth</a:t>
            </a:r>
            <a:endParaRPr sz="1900" dirty="0"/>
          </a:p>
          <a:p>
            <a:pPr marL="457200" lvl="0" indent="-349250" algn="l" rtl="0">
              <a:lnSpc>
                <a:spcPct val="115000"/>
              </a:lnSpc>
              <a:spcBef>
                <a:spcPts val="0"/>
              </a:spcBef>
              <a:spcAft>
                <a:spcPts val="0"/>
              </a:spcAft>
              <a:buSzPts val="1900"/>
              <a:buChar char="●"/>
            </a:pPr>
            <a:r>
              <a:rPr lang="en-US" sz="1900" dirty="0"/>
              <a:t>Unload &amp; Check-in → Setup</a:t>
            </a:r>
            <a:endParaRPr sz="1900" dirty="0"/>
          </a:p>
          <a:p>
            <a:pPr marL="457200" lvl="0" indent="0" algn="l" rtl="0">
              <a:lnSpc>
                <a:spcPct val="115000"/>
              </a:lnSpc>
              <a:spcBef>
                <a:spcPts val="1200"/>
              </a:spcBef>
              <a:spcAft>
                <a:spcPts val="0"/>
              </a:spcAft>
              <a:buNone/>
            </a:pPr>
            <a:endParaRPr sz="1900" dirty="0"/>
          </a:p>
        </p:txBody>
      </p:sp>
      <p:sp>
        <p:nvSpPr>
          <p:cNvPr id="814" name="Google Shape;814;p79"/>
          <p:cNvSpPr txBox="1"/>
          <p:nvPr/>
        </p:nvSpPr>
        <p:spPr>
          <a:xfrm>
            <a:off x="7270375" y="6332925"/>
            <a:ext cx="4725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latin typeface="Calibri"/>
                <a:ea typeface="Calibri"/>
                <a:cs typeface="Calibri"/>
                <a:sym typeface="Calibri"/>
              </a:rPr>
              <a:t>https://www.eventeny.com/events/map/?id=6357&amp;mid=4952</a:t>
            </a:r>
            <a:endParaRPr sz="300"/>
          </a:p>
        </p:txBody>
      </p:sp>
      <p:sp>
        <p:nvSpPr>
          <p:cNvPr id="815" name="Google Shape;815;p79"/>
          <p:cNvSpPr/>
          <p:nvPr/>
        </p:nvSpPr>
        <p:spPr>
          <a:xfrm>
            <a:off x="5174050" y="4381400"/>
            <a:ext cx="1071300" cy="939300"/>
          </a:xfrm>
          <a:prstGeom prst="ellipse">
            <a:avLst/>
          </a:prstGeom>
          <a:noFill/>
          <a:ln w="114300" cap="flat" cmpd="sng">
            <a:solidFill>
              <a:srgbClr val="16C1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6" name="Google Shape;816;p79"/>
          <p:cNvPicPr preferRelativeResize="0"/>
          <p:nvPr/>
        </p:nvPicPr>
        <p:blipFill rotWithShape="1">
          <a:blip r:embed="rId4">
            <a:alphaModFix/>
          </a:blip>
          <a:srcRect l="10541" r="6457"/>
          <a:stretch/>
        </p:blipFill>
        <p:spPr>
          <a:xfrm>
            <a:off x="5991400" y="1713550"/>
            <a:ext cx="507900" cy="502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80"/>
          <p:cNvSpPr txBox="1">
            <a:spLocks noGrp="1"/>
          </p:cNvSpPr>
          <p:nvPr>
            <p:ph type="body" idx="2"/>
          </p:nvPr>
        </p:nvSpPr>
        <p:spPr>
          <a:xfrm>
            <a:off x="270500" y="2476725"/>
            <a:ext cx="5367600" cy="3503400"/>
          </a:xfrm>
          <a:prstGeom prst="rect">
            <a:avLst/>
          </a:prstGeom>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US" sz="1800" b="1" dirty="0">
                <a:solidFill>
                  <a:srgbClr val="242424"/>
                </a:solidFill>
                <a:highlight>
                  <a:schemeClr val="lt1"/>
                </a:highlight>
                <a:latin typeface="Arial"/>
                <a:ea typeface="Arial"/>
                <a:cs typeface="Arial"/>
                <a:sym typeface="Arial"/>
              </a:rPr>
              <a:t>Setup - September 10th</a:t>
            </a:r>
            <a:endParaRPr sz="1800" b="1" dirty="0">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Food Vendors 8AM - 9:30AM</a:t>
            </a:r>
            <a:endParaRPr sz="1800" b="1" dirty="0">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Drive in and be placed</a:t>
            </a:r>
            <a:endParaRPr sz="1800" b="1" dirty="0">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Additional Parking in Logan Lot</a:t>
            </a:r>
            <a:endParaRPr sz="1800" b="1" dirty="0">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HARD CLOSE at 11 AM</a:t>
            </a:r>
            <a:endParaRPr sz="1800" b="1" dirty="0">
              <a:solidFill>
                <a:srgbClr val="242424"/>
              </a:solidFill>
              <a:highlight>
                <a:schemeClr val="lt1"/>
              </a:highlight>
              <a:latin typeface="Arial"/>
              <a:ea typeface="Arial"/>
              <a:cs typeface="Arial"/>
              <a:sym typeface="Arial"/>
            </a:endParaRPr>
          </a:p>
          <a:p>
            <a:pPr marL="1371600" lvl="0" indent="0" algn="l" rtl="0">
              <a:lnSpc>
                <a:spcPct val="115000"/>
              </a:lnSpc>
              <a:spcBef>
                <a:spcPts val="0"/>
              </a:spcBef>
              <a:spcAft>
                <a:spcPts val="0"/>
              </a:spcAft>
              <a:buNone/>
            </a:pPr>
            <a:endParaRPr sz="1800" b="1">
              <a:solidFill>
                <a:srgbClr val="242424"/>
              </a:solidFill>
              <a:highlight>
                <a:schemeClr val="lt1"/>
              </a:highlight>
              <a:latin typeface="Arial"/>
              <a:ea typeface="Arial"/>
              <a:cs typeface="Arial"/>
              <a:sym typeface="Arial"/>
            </a:endParaRPr>
          </a:p>
          <a:p>
            <a:pPr marL="1371600" lvl="0" indent="0" algn="l" rtl="0">
              <a:lnSpc>
                <a:spcPct val="115000"/>
              </a:lnSpc>
              <a:spcBef>
                <a:spcPts val="0"/>
              </a:spcBef>
              <a:spcAft>
                <a:spcPts val="0"/>
              </a:spcAft>
              <a:buNone/>
            </a:pPr>
            <a:endParaRPr sz="1800" b="1" dirty="0">
              <a:solidFill>
                <a:srgbClr val="000000"/>
              </a:solidFill>
              <a:highlight>
                <a:srgbClr val="FFFFFF"/>
              </a:highlight>
              <a:latin typeface="Arial"/>
              <a:ea typeface="Arial"/>
              <a:cs typeface="Arial"/>
            </a:endParaRPr>
          </a:p>
          <a:p>
            <a:pPr marL="1371600" indent="0">
              <a:lnSpc>
                <a:spcPct val="114999"/>
              </a:lnSpc>
              <a:spcBef>
                <a:spcPts val="0"/>
              </a:spcBef>
              <a:buNone/>
            </a:pPr>
            <a:endParaRPr lang="en-US" sz="1800" b="1" dirty="0">
              <a:solidFill>
                <a:srgbClr val="000000"/>
              </a:solidFill>
              <a:highlight>
                <a:schemeClr val="lt1"/>
              </a:highlight>
              <a:latin typeface="Arial"/>
              <a:ea typeface="Arial"/>
              <a:cs typeface="Arial"/>
              <a:sym typeface="Arial"/>
            </a:endParaRPr>
          </a:p>
          <a:p>
            <a:pPr marL="0" indent="0" algn="ctr">
              <a:lnSpc>
                <a:spcPct val="115000"/>
              </a:lnSpc>
              <a:spcBef>
                <a:spcPts val="0"/>
              </a:spcBef>
              <a:buNone/>
            </a:pPr>
            <a:r>
              <a:rPr lang="en-US" sz="1600" b="1" dirty="0">
                <a:solidFill>
                  <a:srgbClr val="000000"/>
                </a:solidFill>
                <a:highlight>
                  <a:schemeClr val="lt1"/>
                </a:highlight>
                <a:latin typeface="Arial"/>
                <a:ea typeface="Arial"/>
                <a:cs typeface="Arial"/>
                <a:sym typeface="Arial"/>
              </a:rPr>
              <a:t>Maps available at </a:t>
            </a:r>
            <a:endParaRPr lang="en-US" sz="1800" b="1">
              <a:solidFill>
                <a:srgbClr val="000000"/>
              </a:solidFill>
              <a:highlight>
                <a:srgbClr val="FFFFFF"/>
              </a:highlight>
              <a:latin typeface="Arial"/>
              <a:ea typeface="Arial"/>
              <a:cs typeface="Arial"/>
            </a:endParaRPr>
          </a:p>
          <a:p>
            <a:pPr marL="0" lvl="0" indent="0" algn="ctr">
              <a:lnSpc>
                <a:spcPct val="114999"/>
              </a:lnSpc>
              <a:spcBef>
                <a:spcPts val="0"/>
              </a:spcBef>
              <a:spcAft>
                <a:spcPts val="0"/>
              </a:spcAft>
              <a:buNone/>
            </a:pPr>
            <a:r>
              <a:rPr lang="en-US" sz="1600" b="1" dirty="0">
                <a:solidFill>
                  <a:srgbClr val="000000"/>
                </a:solidFill>
                <a:highlight>
                  <a:schemeClr val="lt1"/>
                </a:highlight>
                <a:latin typeface="Arial"/>
                <a:ea typeface="Arial"/>
                <a:cs typeface="Arial"/>
                <a:sym typeface="Arial"/>
              </a:rPr>
              <a:t>https://bloomingtonpridemn.org/festival-map/</a:t>
            </a:r>
            <a:endParaRPr sz="1800" b="1">
              <a:solidFill>
                <a:srgbClr val="000000"/>
              </a:solidFill>
              <a:highlight>
                <a:srgbClr val="FFFFFF"/>
              </a:highlight>
              <a:latin typeface="Arial"/>
              <a:ea typeface="Arial"/>
              <a:cs typeface="Arial"/>
            </a:endParaRPr>
          </a:p>
          <a:p>
            <a:pPr marL="457200" lvl="0" indent="0" algn="l" rtl="0">
              <a:lnSpc>
                <a:spcPct val="115000"/>
              </a:lnSpc>
              <a:spcBef>
                <a:spcPts val="0"/>
              </a:spcBef>
              <a:spcAft>
                <a:spcPts val="0"/>
              </a:spcAft>
              <a:buNone/>
            </a:pPr>
            <a:endParaRPr sz="1800">
              <a:solidFill>
                <a:srgbClr val="242424"/>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800">
              <a:solidFill>
                <a:srgbClr val="242424"/>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a:p>
        </p:txBody>
      </p:sp>
      <p:sp>
        <p:nvSpPr>
          <p:cNvPr id="822" name="Google Shape;822;p80"/>
          <p:cNvSpPr txBox="1"/>
          <p:nvPr/>
        </p:nvSpPr>
        <p:spPr>
          <a:xfrm>
            <a:off x="674596" y="415050"/>
            <a:ext cx="4209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800">
                <a:solidFill>
                  <a:srgbClr val="0A8E41"/>
                </a:solidFill>
                <a:latin typeface="Impact"/>
                <a:ea typeface="Impact"/>
                <a:cs typeface="Impact"/>
                <a:sym typeface="Impact"/>
              </a:rPr>
              <a:t>FOOD SETUP</a:t>
            </a:r>
            <a:endParaRPr sz="4800">
              <a:solidFill>
                <a:srgbClr val="0A8E41"/>
              </a:solidFill>
              <a:latin typeface="Impact"/>
              <a:ea typeface="Impact"/>
              <a:cs typeface="Impact"/>
              <a:sym typeface="Impact"/>
            </a:endParaRPr>
          </a:p>
        </p:txBody>
      </p:sp>
      <p:sp>
        <p:nvSpPr>
          <p:cNvPr id="823" name="Google Shape;823;p80"/>
          <p:cNvSpPr txBox="1"/>
          <p:nvPr/>
        </p:nvSpPr>
        <p:spPr>
          <a:xfrm>
            <a:off x="1225291" y="1533513"/>
            <a:ext cx="3000000" cy="738900"/>
          </a:xfrm>
          <a:prstGeom prst="rect">
            <a:avLst/>
          </a:prstGeom>
          <a:solidFill>
            <a:srgbClr val="0A8E4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lt1"/>
                </a:solidFill>
                <a:highlight>
                  <a:srgbClr val="0A8E41"/>
                </a:highlight>
                <a:latin typeface="Salesforce Sans"/>
                <a:ea typeface="Salesforce Sans"/>
                <a:cs typeface="Salesforce Sans"/>
                <a:sym typeface="Salesforce Sans"/>
              </a:rPr>
              <a:t>Green Booths: A - I</a:t>
            </a:r>
            <a:endParaRPr sz="1800" b="1">
              <a:solidFill>
                <a:schemeClr val="lt1"/>
              </a:solidFill>
              <a:highlight>
                <a:srgbClr val="0A8E41"/>
              </a:highlight>
              <a:latin typeface="Salesforce Sans"/>
              <a:ea typeface="Salesforce Sans"/>
              <a:cs typeface="Salesforce Sans"/>
              <a:sym typeface="Salesforce Sans"/>
            </a:endParaRPr>
          </a:p>
          <a:p>
            <a:pPr marL="0" lvl="0" indent="0" algn="ctr" rtl="0">
              <a:spcBef>
                <a:spcPts val="0"/>
              </a:spcBef>
              <a:spcAft>
                <a:spcPts val="0"/>
              </a:spcAft>
              <a:buNone/>
            </a:pPr>
            <a:r>
              <a:rPr lang="en-US" sz="1800" b="1">
                <a:solidFill>
                  <a:schemeClr val="lt1"/>
                </a:solidFill>
                <a:highlight>
                  <a:srgbClr val="0A8E41"/>
                </a:highlight>
                <a:latin typeface="Salesforce Sans"/>
                <a:ea typeface="Salesforce Sans"/>
                <a:cs typeface="Salesforce Sans"/>
                <a:sym typeface="Salesforce Sans"/>
              </a:rPr>
              <a:t>ALL Food Vendors</a:t>
            </a:r>
            <a:endParaRPr sz="1800" b="1">
              <a:solidFill>
                <a:schemeClr val="lt1"/>
              </a:solidFill>
              <a:highlight>
                <a:srgbClr val="0A8E41"/>
              </a:highlight>
              <a:latin typeface="Salesforce Sans"/>
              <a:ea typeface="Salesforce Sans"/>
              <a:cs typeface="Salesforce Sans"/>
              <a:sym typeface="Salesforce Sans"/>
            </a:endParaRPr>
          </a:p>
        </p:txBody>
      </p:sp>
      <p:sp>
        <p:nvSpPr>
          <p:cNvPr id="824" name="Google Shape;824;p80"/>
          <p:cNvSpPr txBox="1">
            <a:spLocks noGrp="1"/>
          </p:cNvSpPr>
          <p:nvPr>
            <p:ph type="subTitle" idx="4"/>
          </p:nvPr>
        </p:nvSpPr>
        <p:spPr>
          <a:xfrm>
            <a:off x="576075" y="6446367"/>
            <a:ext cx="8418300" cy="223500"/>
          </a:xfrm>
          <a:prstGeom prst="rect">
            <a:avLst/>
          </a:prstGeom>
        </p:spPr>
        <p:txBody>
          <a:bodyPr spcFirstLastPara="1" wrap="square" lIns="0" tIns="0" rIns="0" bIns="0" anchor="b" anchorCtr="0">
            <a:noAutofit/>
          </a:bodyPr>
          <a:lstStyle/>
          <a:p>
            <a:pPr marL="0" lvl="0" indent="0" algn="l" rtl="0">
              <a:spcBef>
                <a:spcPts val="0"/>
              </a:spcBef>
              <a:spcAft>
                <a:spcPts val="300"/>
              </a:spcAft>
              <a:buNone/>
            </a:pPr>
            <a:endParaRPr/>
          </a:p>
        </p:txBody>
      </p:sp>
      <p:pic>
        <p:nvPicPr>
          <p:cNvPr id="825" name="Google Shape;825;p80"/>
          <p:cNvPicPr preferRelativeResize="0"/>
          <p:nvPr/>
        </p:nvPicPr>
        <p:blipFill rotWithShape="1">
          <a:blip r:embed="rId3">
            <a:alphaModFix/>
          </a:blip>
          <a:srcRect l="15909" b="67499"/>
          <a:stretch/>
        </p:blipFill>
        <p:spPr>
          <a:xfrm>
            <a:off x="5722700" y="2616325"/>
            <a:ext cx="5954575" cy="2301302"/>
          </a:xfrm>
          <a:prstGeom prst="rect">
            <a:avLst/>
          </a:prstGeom>
          <a:noFill/>
          <a:ln>
            <a:noFill/>
          </a:ln>
        </p:spPr>
      </p:pic>
      <p:sp>
        <p:nvSpPr>
          <p:cNvPr id="826" name="Google Shape;826;p80"/>
          <p:cNvSpPr/>
          <p:nvPr/>
        </p:nvSpPr>
        <p:spPr>
          <a:xfrm>
            <a:off x="7417800" y="4149850"/>
            <a:ext cx="359700" cy="223500"/>
          </a:xfrm>
          <a:prstGeom prst="rightArrow">
            <a:avLst>
              <a:gd name="adj1" fmla="val 34318"/>
              <a:gd name="adj2" fmla="val 50000"/>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0"/>
          <p:cNvSpPr/>
          <p:nvPr/>
        </p:nvSpPr>
        <p:spPr>
          <a:xfrm>
            <a:off x="8113750" y="4106050"/>
            <a:ext cx="359700" cy="223500"/>
          </a:xfrm>
          <a:prstGeom prst="rightArrow">
            <a:avLst>
              <a:gd name="adj1" fmla="val 34318"/>
              <a:gd name="adj2" fmla="val 50000"/>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0"/>
          <p:cNvSpPr/>
          <p:nvPr/>
        </p:nvSpPr>
        <p:spPr>
          <a:xfrm>
            <a:off x="9475225" y="4155400"/>
            <a:ext cx="241800" cy="124800"/>
          </a:xfrm>
          <a:prstGeom prst="rect">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81"/>
          <p:cNvSpPr txBox="1">
            <a:spLocks noGrp="1"/>
          </p:cNvSpPr>
          <p:nvPr>
            <p:ph type="body" idx="2"/>
          </p:nvPr>
        </p:nvSpPr>
        <p:spPr>
          <a:xfrm>
            <a:off x="270500" y="2629125"/>
            <a:ext cx="5367600" cy="3503400"/>
          </a:xfrm>
          <a:prstGeom prst="rect">
            <a:avLst/>
          </a:prstGeom>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US" sz="1800" b="1" dirty="0">
                <a:solidFill>
                  <a:srgbClr val="242424"/>
                </a:solidFill>
                <a:highlight>
                  <a:schemeClr val="lt1"/>
                </a:highlight>
                <a:latin typeface="Arial"/>
                <a:ea typeface="Arial"/>
                <a:cs typeface="Arial"/>
                <a:sym typeface="Arial"/>
              </a:rPr>
              <a:t>Setup - September 10th</a:t>
            </a:r>
            <a:endParaRPr sz="1800" b="1" dirty="0">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Booth Vendors 9:30 AM - 11 AM</a:t>
            </a:r>
            <a:endParaRPr sz="1800" b="1" dirty="0">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Cart in and out </a:t>
            </a:r>
            <a:r>
              <a:rPr lang="en-US" sz="1800" b="1" dirty="0">
                <a:solidFill>
                  <a:srgbClr val="000000"/>
                </a:solidFill>
                <a:highlight>
                  <a:schemeClr val="lt1"/>
                </a:highlight>
                <a:latin typeface="Arial"/>
                <a:ea typeface="Arial"/>
                <a:cs typeface="Arial"/>
                <a:sym typeface="Arial"/>
              </a:rPr>
              <a:t>RECOMMENDED</a:t>
            </a:r>
            <a:endParaRPr sz="1800" b="1" dirty="0">
              <a:solidFill>
                <a:srgbClr val="000000"/>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NO PARKING in 98th Street Lot</a:t>
            </a:r>
            <a:endParaRPr sz="1800" b="1" dirty="0">
              <a:solidFill>
                <a:srgbClr val="242424"/>
              </a:solidFill>
              <a:highlight>
                <a:schemeClr val="lt1"/>
              </a:highlight>
              <a:latin typeface="Arial"/>
              <a:ea typeface="Arial"/>
              <a:cs typeface="Arial"/>
              <a:sym typeface="Arial"/>
            </a:endParaRPr>
          </a:p>
          <a:p>
            <a:pPr marL="914400" indent="-342900">
              <a:lnSpc>
                <a:spcPct val="115000"/>
              </a:lnSpc>
              <a:spcBef>
                <a:spcPts val="0"/>
              </a:spcBef>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Unload Vehicle under escort in lot </a:t>
            </a:r>
            <a:endParaRPr sz="1800" b="1">
              <a:solidFill>
                <a:srgbClr val="242424"/>
              </a:solidFill>
              <a:highlight>
                <a:schemeClr val="lt1"/>
              </a:highlight>
              <a:latin typeface="Arial"/>
              <a:ea typeface="Arial"/>
              <a:cs typeface="Arial"/>
              <a:sym typeface="Arial"/>
            </a:endParaRPr>
          </a:p>
          <a:p>
            <a:pPr marL="1371600" lvl="1" indent="-342900" algn="l" rtl="0">
              <a:lnSpc>
                <a:spcPct val="115000"/>
              </a:lnSpc>
              <a:spcBef>
                <a:spcPts val="0"/>
              </a:spcBef>
              <a:spcAft>
                <a:spcPts val="0"/>
              </a:spcAft>
              <a:buClr>
                <a:srgbClr val="242424"/>
              </a:buClr>
              <a:buSzPts val="1800"/>
              <a:buFont typeface="Arial"/>
              <a:buChar char="○"/>
            </a:pPr>
            <a:r>
              <a:rPr lang="en-US" b="1" dirty="0">
                <a:solidFill>
                  <a:srgbClr val="242424"/>
                </a:solidFill>
                <a:highlight>
                  <a:schemeClr val="lt1"/>
                </a:highlight>
                <a:latin typeface="Arial"/>
                <a:ea typeface="Arial"/>
                <a:cs typeface="Arial"/>
                <a:sym typeface="Arial"/>
              </a:rPr>
              <a:t>5 minute unload</a:t>
            </a:r>
            <a:endParaRPr b="1" dirty="0">
              <a:solidFill>
                <a:srgbClr val="242424"/>
              </a:solidFill>
              <a:highlight>
                <a:schemeClr val="lt1"/>
              </a:highlight>
              <a:latin typeface="Arial"/>
              <a:ea typeface="Arial"/>
              <a:cs typeface="Arial"/>
              <a:sym typeface="Arial"/>
            </a:endParaRPr>
          </a:p>
          <a:p>
            <a:pPr marL="1371600" lvl="1" indent="-342900" algn="l" rtl="0">
              <a:lnSpc>
                <a:spcPct val="115000"/>
              </a:lnSpc>
              <a:spcBef>
                <a:spcPts val="0"/>
              </a:spcBef>
              <a:spcAft>
                <a:spcPts val="0"/>
              </a:spcAft>
              <a:buClr>
                <a:srgbClr val="242424"/>
              </a:buClr>
              <a:buSzPts val="1800"/>
              <a:buFont typeface="Arial"/>
              <a:buChar char="○"/>
            </a:pPr>
            <a:r>
              <a:rPr lang="en-US" b="1" dirty="0">
                <a:solidFill>
                  <a:srgbClr val="242424"/>
                </a:solidFill>
                <a:highlight>
                  <a:schemeClr val="lt1"/>
                </a:highlight>
                <a:latin typeface="Arial"/>
                <a:ea typeface="Arial"/>
                <a:cs typeface="Arial"/>
                <a:sym typeface="Arial"/>
              </a:rPr>
              <a:t>proceed to parking area</a:t>
            </a:r>
            <a:endParaRPr b="1" dirty="0">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HARD CLOSE at 11 AM</a:t>
            </a:r>
            <a:endParaRPr sz="1800" b="1" dirty="0">
              <a:solidFill>
                <a:srgbClr val="242424"/>
              </a:solidFill>
              <a:highlight>
                <a:schemeClr val="lt1"/>
              </a:highlight>
              <a:latin typeface="Arial"/>
              <a:ea typeface="Arial"/>
              <a:cs typeface="Arial"/>
              <a:sym typeface="Arial"/>
            </a:endParaRPr>
          </a:p>
          <a:p>
            <a:pPr marL="914400" lvl="0" indent="0" algn="l" rtl="0">
              <a:lnSpc>
                <a:spcPct val="115000"/>
              </a:lnSpc>
              <a:spcBef>
                <a:spcPts val="0"/>
              </a:spcBef>
              <a:spcAft>
                <a:spcPts val="0"/>
              </a:spcAft>
              <a:buNone/>
            </a:pPr>
            <a:endParaRPr sz="1800" b="1">
              <a:solidFill>
                <a:srgbClr val="242424"/>
              </a:solidFill>
              <a:highlight>
                <a:schemeClr val="lt1"/>
              </a:highlight>
              <a:latin typeface="Arial"/>
              <a:ea typeface="Arial"/>
              <a:cs typeface="Arial"/>
              <a:sym typeface="Arial"/>
            </a:endParaRPr>
          </a:p>
          <a:p>
            <a:pPr marL="914400" indent="0">
              <a:lnSpc>
                <a:spcPct val="114999"/>
              </a:lnSpc>
              <a:spcBef>
                <a:spcPts val="0"/>
              </a:spcBef>
              <a:buNone/>
            </a:pPr>
            <a:endParaRPr lang="en-US" sz="1800" b="1" dirty="0">
              <a:solidFill>
                <a:srgbClr val="242424"/>
              </a:solidFill>
              <a:highlight>
                <a:schemeClr val="lt1"/>
              </a:highlight>
              <a:latin typeface="Arial"/>
              <a:ea typeface="Arial"/>
              <a:cs typeface="Arial"/>
              <a:sym typeface="Arial"/>
            </a:endParaRPr>
          </a:p>
          <a:p>
            <a:pPr marL="0" indent="0" algn="ctr">
              <a:lnSpc>
                <a:spcPct val="114999"/>
              </a:lnSpc>
              <a:spcBef>
                <a:spcPts val="0"/>
              </a:spcBef>
              <a:buNone/>
            </a:pPr>
            <a:r>
              <a:rPr lang="en-US" sz="1600" b="1" dirty="0">
                <a:solidFill>
                  <a:srgbClr val="000000"/>
                </a:solidFill>
                <a:highlight>
                  <a:schemeClr val="lt1"/>
                </a:highlight>
                <a:latin typeface="Arial"/>
                <a:ea typeface="Arial"/>
                <a:cs typeface="Arial"/>
                <a:sym typeface="Arial"/>
              </a:rPr>
              <a:t>Maps available at </a:t>
            </a:r>
            <a:endParaRPr lang="en-US" sz="1600" dirty="0">
              <a:solidFill>
                <a:srgbClr val="000000"/>
              </a:solidFill>
              <a:highlight>
                <a:schemeClr val="lt1"/>
              </a:highlight>
              <a:latin typeface="Arial"/>
              <a:ea typeface="Arial"/>
              <a:cs typeface="Arial"/>
              <a:sym typeface="Arial"/>
            </a:endParaRPr>
          </a:p>
          <a:p>
            <a:pPr marL="0" lvl="0" indent="0" algn="ctr">
              <a:lnSpc>
                <a:spcPct val="114999"/>
              </a:lnSpc>
              <a:spcBef>
                <a:spcPts val="0"/>
              </a:spcBef>
              <a:spcAft>
                <a:spcPts val="0"/>
              </a:spcAft>
              <a:buNone/>
            </a:pPr>
            <a:r>
              <a:rPr lang="en-US" sz="1600" b="1" dirty="0">
                <a:solidFill>
                  <a:srgbClr val="000000"/>
                </a:solidFill>
                <a:highlight>
                  <a:schemeClr val="lt1"/>
                </a:highlight>
                <a:latin typeface="Arial"/>
                <a:ea typeface="Arial"/>
                <a:cs typeface="Arial"/>
                <a:sym typeface="Arial"/>
                <a:hlinkClick r:id="rId3"/>
              </a:rPr>
              <a:t>https://bloomingtonpridemn.org/festival-map/</a:t>
            </a:r>
            <a:endParaRPr/>
          </a:p>
          <a:p>
            <a:pPr marL="457200" lvl="0" indent="0" algn="l" rtl="0">
              <a:lnSpc>
                <a:spcPct val="115000"/>
              </a:lnSpc>
              <a:spcBef>
                <a:spcPts val="0"/>
              </a:spcBef>
              <a:spcAft>
                <a:spcPts val="0"/>
              </a:spcAft>
              <a:buNone/>
            </a:pPr>
            <a:endParaRPr sz="1800" b="1">
              <a:solidFill>
                <a:srgbClr val="242424"/>
              </a:solidFill>
              <a:highlight>
                <a:schemeClr val="lt1"/>
              </a:highlight>
              <a:latin typeface="Arial"/>
              <a:ea typeface="Arial"/>
              <a:cs typeface="Arial"/>
              <a:sym typeface="Arial"/>
            </a:endParaRPr>
          </a:p>
          <a:p>
            <a:pPr marL="457200" lvl="0" indent="0" algn="l" rtl="0">
              <a:lnSpc>
                <a:spcPct val="115000"/>
              </a:lnSpc>
              <a:spcBef>
                <a:spcPts val="0"/>
              </a:spcBef>
              <a:spcAft>
                <a:spcPts val="0"/>
              </a:spcAft>
              <a:buNone/>
            </a:pPr>
            <a:endParaRPr sz="1800">
              <a:solidFill>
                <a:srgbClr val="242424"/>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800">
              <a:solidFill>
                <a:srgbClr val="242424"/>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a:p>
        </p:txBody>
      </p:sp>
      <p:sp>
        <p:nvSpPr>
          <p:cNvPr id="834" name="Google Shape;834;p81"/>
          <p:cNvSpPr txBox="1"/>
          <p:nvPr/>
        </p:nvSpPr>
        <p:spPr>
          <a:xfrm>
            <a:off x="257851" y="299325"/>
            <a:ext cx="50544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800">
                <a:solidFill>
                  <a:srgbClr val="ED1C24"/>
                </a:solidFill>
                <a:latin typeface="Impact"/>
                <a:ea typeface="Impact"/>
                <a:cs typeface="Impact"/>
                <a:sym typeface="Impact"/>
              </a:rPr>
              <a:t>Booth 1 - 34 SETUP</a:t>
            </a:r>
            <a:endParaRPr sz="4800">
              <a:solidFill>
                <a:srgbClr val="ED1C24"/>
              </a:solidFill>
              <a:latin typeface="Impact"/>
              <a:ea typeface="Impact"/>
              <a:cs typeface="Impact"/>
              <a:sym typeface="Impact"/>
            </a:endParaRPr>
          </a:p>
        </p:txBody>
      </p:sp>
      <p:sp>
        <p:nvSpPr>
          <p:cNvPr id="835" name="Google Shape;835;p81"/>
          <p:cNvSpPr txBox="1"/>
          <p:nvPr/>
        </p:nvSpPr>
        <p:spPr>
          <a:xfrm>
            <a:off x="1145866" y="1395075"/>
            <a:ext cx="3000000" cy="1015800"/>
          </a:xfrm>
          <a:prstGeom prst="rect">
            <a:avLst/>
          </a:prstGeom>
          <a:solidFill>
            <a:srgbClr val="ED1C2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lt1"/>
                </a:solidFill>
                <a:highlight>
                  <a:srgbClr val="ED1C24"/>
                </a:highlight>
                <a:latin typeface="Salesforce Sans"/>
                <a:ea typeface="Salesforce Sans"/>
                <a:cs typeface="Salesforce Sans"/>
                <a:sym typeface="Salesforce Sans"/>
              </a:rPr>
              <a:t>Red Booths: 1 - 34</a:t>
            </a:r>
            <a:endParaRPr sz="1800" b="1">
              <a:solidFill>
                <a:schemeClr val="lt1"/>
              </a:solidFill>
              <a:highlight>
                <a:srgbClr val="ED1C24"/>
              </a:highlight>
              <a:latin typeface="Salesforce Sans"/>
              <a:ea typeface="Salesforce Sans"/>
              <a:cs typeface="Salesforce Sans"/>
              <a:sym typeface="Salesforce Sans"/>
            </a:endParaRPr>
          </a:p>
          <a:p>
            <a:pPr marL="0" lvl="0" indent="0" algn="ctr" rtl="0">
              <a:spcBef>
                <a:spcPts val="0"/>
              </a:spcBef>
              <a:spcAft>
                <a:spcPts val="0"/>
              </a:spcAft>
              <a:buNone/>
            </a:pPr>
            <a:r>
              <a:rPr lang="en-US" sz="1800" b="1">
                <a:solidFill>
                  <a:schemeClr val="lt1"/>
                </a:solidFill>
                <a:highlight>
                  <a:srgbClr val="ED1C24"/>
                </a:highlight>
                <a:latin typeface="Salesforce Sans"/>
                <a:ea typeface="Salesforce Sans"/>
                <a:cs typeface="Salesforce Sans"/>
                <a:sym typeface="Salesforce Sans"/>
              </a:rPr>
              <a:t>Exhibitor Vendors &amp; Sponsors</a:t>
            </a:r>
            <a:endParaRPr sz="1800" b="1">
              <a:solidFill>
                <a:schemeClr val="lt1"/>
              </a:solidFill>
              <a:highlight>
                <a:srgbClr val="ED1C24"/>
              </a:highlight>
              <a:latin typeface="Salesforce Sans"/>
              <a:ea typeface="Salesforce Sans"/>
              <a:cs typeface="Salesforce Sans"/>
              <a:sym typeface="Salesforce Sans"/>
            </a:endParaRPr>
          </a:p>
        </p:txBody>
      </p:sp>
      <p:sp>
        <p:nvSpPr>
          <p:cNvPr id="836" name="Google Shape;836;p81"/>
          <p:cNvSpPr txBox="1">
            <a:spLocks noGrp="1"/>
          </p:cNvSpPr>
          <p:nvPr>
            <p:ph type="subTitle" idx="4"/>
          </p:nvPr>
        </p:nvSpPr>
        <p:spPr>
          <a:xfrm>
            <a:off x="576075" y="6446367"/>
            <a:ext cx="8418300" cy="223500"/>
          </a:xfrm>
          <a:prstGeom prst="rect">
            <a:avLst/>
          </a:prstGeom>
        </p:spPr>
        <p:txBody>
          <a:bodyPr spcFirstLastPara="1" wrap="square" lIns="0" tIns="0" rIns="0" bIns="0" anchor="b" anchorCtr="0">
            <a:noAutofit/>
          </a:bodyPr>
          <a:lstStyle/>
          <a:p>
            <a:pPr marL="0" lvl="0" indent="0" algn="l" rtl="0">
              <a:spcBef>
                <a:spcPts val="0"/>
              </a:spcBef>
              <a:spcAft>
                <a:spcPts val="300"/>
              </a:spcAft>
              <a:buNone/>
            </a:pPr>
            <a:endParaRPr/>
          </a:p>
        </p:txBody>
      </p:sp>
      <p:pic>
        <p:nvPicPr>
          <p:cNvPr id="837" name="Google Shape;837;p81"/>
          <p:cNvPicPr preferRelativeResize="0"/>
          <p:nvPr/>
        </p:nvPicPr>
        <p:blipFill rotWithShape="1">
          <a:blip r:embed="rId4">
            <a:alphaModFix/>
          </a:blip>
          <a:srcRect l="15909" b="67499"/>
          <a:stretch/>
        </p:blipFill>
        <p:spPr>
          <a:xfrm>
            <a:off x="5798900" y="2387725"/>
            <a:ext cx="5954575" cy="2301302"/>
          </a:xfrm>
          <a:prstGeom prst="rect">
            <a:avLst/>
          </a:prstGeom>
          <a:noFill/>
          <a:ln>
            <a:noFill/>
          </a:ln>
        </p:spPr>
      </p:pic>
      <p:sp>
        <p:nvSpPr>
          <p:cNvPr id="838" name="Google Shape;838;p81"/>
          <p:cNvSpPr/>
          <p:nvPr/>
        </p:nvSpPr>
        <p:spPr>
          <a:xfrm>
            <a:off x="7494000" y="3921250"/>
            <a:ext cx="359700" cy="223500"/>
          </a:xfrm>
          <a:prstGeom prst="rightArrow">
            <a:avLst>
              <a:gd name="adj1" fmla="val 34318"/>
              <a:gd name="adj2" fmla="val 50000"/>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1"/>
          <p:cNvSpPr/>
          <p:nvPr/>
        </p:nvSpPr>
        <p:spPr>
          <a:xfrm rot="7846341">
            <a:off x="7795862" y="3479666"/>
            <a:ext cx="359694" cy="223548"/>
          </a:xfrm>
          <a:prstGeom prst="rightArrow">
            <a:avLst>
              <a:gd name="adj1" fmla="val 34318"/>
              <a:gd name="adj2" fmla="val 50000"/>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1"/>
          <p:cNvSpPr/>
          <p:nvPr/>
        </p:nvSpPr>
        <p:spPr>
          <a:xfrm rot="10796323">
            <a:off x="8308607" y="3267060"/>
            <a:ext cx="2243701" cy="223500"/>
          </a:xfrm>
          <a:prstGeom prst="rightArrow">
            <a:avLst>
              <a:gd name="adj1" fmla="val 34318"/>
              <a:gd name="adj2" fmla="val 50000"/>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81"/>
          <p:cNvSpPr/>
          <p:nvPr/>
        </p:nvSpPr>
        <p:spPr>
          <a:xfrm flipH="1">
            <a:off x="7427950" y="3697750"/>
            <a:ext cx="359700" cy="223500"/>
          </a:xfrm>
          <a:prstGeom prst="rightArrow">
            <a:avLst>
              <a:gd name="adj1" fmla="val 34318"/>
              <a:gd name="adj2" fmla="val 50000"/>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81"/>
          <p:cNvSpPr/>
          <p:nvPr/>
        </p:nvSpPr>
        <p:spPr>
          <a:xfrm>
            <a:off x="8189950" y="3877450"/>
            <a:ext cx="359700" cy="223500"/>
          </a:xfrm>
          <a:prstGeom prst="rightArrow">
            <a:avLst>
              <a:gd name="adj1" fmla="val 34318"/>
              <a:gd name="adj2" fmla="val 50000"/>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81"/>
          <p:cNvSpPr/>
          <p:nvPr/>
        </p:nvSpPr>
        <p:spPr>
          <a:xfrm>
            <a:off x="10600850" y="3578650"/>
            <a:ext cx="404100" cy="461700"/>
          </a:xfrm>
          <a:prstGeom prst="bentUpArrow">
            <a:avLst>
              <a:gd name="adj1" fmla="val 23039"/>
              <a:gd name="adj2" fmla="val 25000"/>
              <a:gd name="adj3" fmla="val 33104"/>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81"/>
          <p:cNvSpPr/>
          <p:nvPr/>
        </p:nvSpPr>
        <p:spPr>
          <a:xfrm rot="-10796082" flipH="1">
            <a:off x="9610180" y="3877455"/>
            <a:ext cx="789601" cy="223500"/>
          </a:xfrm>
          <a:prstGeom prst="rightArrow">
            <a:avLst>
              <a:gd name="adj1" fmla="val 34318"/>
              <a:gd name="adj2" fmla="val 50000"/>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81"/>
          <p:cNvSpPr/>
          <p:nvPr/>
        </p:nvSpPr>
        <p:spPr>
          <a:xfrm rot="-6612">
            <a:off x="8306964" y="2992789"/>
            <a:ext cx="2183704" cy="81600"/>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81"/>
          <p:cNvSpPr txBox="1"/>
          <p:nvPr/>
        </p:nvSpPr>
        <p:spPr>
          <a:xfrm>
            <a:off x="5489750" y="2289975"/>
            <a:ext cx="2283900" cy="22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9900"/>
                </a:solidFill>
                <a:latin typeface="Salesforce Sans"/>
                <a:ea typeface="Salesforce Sans"/>
                <a:cs typeface="Salesforce Sans"/>
                <a:sym typeface="Salesforce Sans"/>
              </a:rPr>
              <a:t>Unload to Booth Space</a:t>
            </a:r>
            <a:endParaRPr b="1">
              <a:solidFill>
                <a:srgbClr val="FF9900"/>
              </a:solidFill>
              <a:latin typeface="Salesforce Sans"/>
              <a:ea typeface="Salesforce Sans"/>
              <a:cs typeface="Salesforce Sans"/>
              <a:sym typeface="Salesforce Sans"/>
            </a:endParaRPr>
          </a:p>
        </p:txBody>
      </p:sp>
      <p:sp>
        <p:nvSpPr>
          <p:cNvPr id="847" name="Google Shape;847;p81"/>
          <p:cNvSpPr/>
          <p:nvPr/>
        </p:nvSpPr>
        <p:spPr>
          <a:xfrm rot="-6941">
            <a:off x="9896373" y="4305683"/>
            <a:ext cx="594301" cy="81600"/>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81"/>
          <p:cNvSpPr/>
          <p:nvPr/>
        </p:nvSpPr>
        <p:spPr>
          <a:xfrm rot="-6941">
            <a:off x="9848148" y="3550658"/>
            <a:ext cx="594301" cy="81600"/>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81"/>
          <p:cNvSpPr/>
          <p:nvPr/>
        </p:nvSpPr>
        <p:spPr>
          <a:xfrm rot="1609636">
            <a:off x="10807997" y="3057630"/>
            <a:ext cx="293152" cy="81036"/>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81"/>
          <p:cNvSpPr/>
          <p:nvPr/>
        </p:nvSpPr>
        <p:spPr>
          <a:xfrm rot="4031175">
            <a:off x="11110933" y="3387217"/>
            <a:ext cx="293240" cy="81070"/>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81"/>
          <p:cNvSpPr/>
          <p:nvPr/>
        </p:nvSpPr>
        <p:spPr>
          <a:xfrm rot="9190364" flipH="1">
            <a:off x="10807997" y="4276830"/>
            <a:ext cx="293152" cy="81036"/>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81"/>
          <p:cNvSpPr/>
          <p:nvPr/>
        </p:nvSpPr>
        <p:spPr>
          <a:xfrm rot="6768825" flipH="1">
            <a:off x="11110933" y="3920617"/>
            <a:ext cx="293240" cy="81070"/>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3" name="Google Shape;853;p81"/>
          <p:cNvCxnSpPr>
            <a:endCxn id="845" idx="1"/>
          </p:cNvCxnSpPr>
          <p:nvPr/>
        </p:nvCxnSpPr>
        <p:spPr>
          <a:xfrm>
            <a:off x="7548266" y="2589589"/>
            <a:ext cx="758700" cy="446100"/>
          </a:xfrm>
          <a:prstGeom prst="straightConnector1">
            <a:avLst/>
          </a:prstGeom>
          <a:noFill/>
          <a:ln w="19050" cap="flat" cmpd="sng">
            <a:solidFill>
              <a:srgbClr val="FF9900"/>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82"/>
          <p:cNvSpPr txBox="1">
            <a:spLocks noGrp="1"/>
          </p:cNvSpPr>
          <p:nvPr>
            <p:ph type="body" idx="2"/>
          </p:nvPr>
        </p:nvSpPr>
        <p:spPr>
          <a:xfrm>
            <a:off x="270500" y="2705325"/>
            <a:ext cx="5367600" cy="3503400"/>
          </a:xfrm>
          <a:prstGeom prst="rect">
            <a:avLst/>
          </a:prstGeom>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US" sz="1800" b="1" dirty="0">
                <a:solidFill>
                  <a:srgbClr val="242424"/>
                </a:solidFill>
                <a:highlight>
                  <a:schemeClr val="lt1"/>
                </a:highlight>
                <a:latin typeface="Arial"/>
                <a:ea typeface="Arial"/>
                <a:cs typeface="Arial"/>
                <a:sym typeface="Arial"/>
              </a:rPr>
              <a:t>Setup - September 10th</a:t>
            </a:r>
            <a:endParaRPr sz="1800" b="1" dirty="0">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Booth Vendors 9:30 AM - 11 AM</a:t>
            </a:r>
            <a:endParaRPr sz="1800" b="1" dirty="0">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Cart in and out REQUIRED</a:t>
            </a:r>
            <a:endParaRPr sz="1800" b="1" dirty="0">
              <a:solidFill>
                <a:srgbClr val="242424"/>
              </a:solidFill>
              <a:highlight>
                <a:schemeClr val="lt1"/>
              </a:highlight>
              <a:latin typeface="Arial"/>
              <a:ea typeface="Arial"/>
              <a:cs typeface="Arial"/>
              <a:sym typeface="Arial"/>
            </a:endParaRPr>
          </a:p>
          <a:p>
            <a:pPr marL="1371600" lvl="1" indent="-342900" algn="l" rtl="0">
              <a:lnSpc>
                <a:spcPct val="115000"/>
              </a:lnSpc>
              <a:spcBef>
                <a:spcPts val="0"/>
              </a:spcBef>
              <a:spcAft>
                <a:spcPts val="0"/>
              </a:spcAft>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Recommended from </a:t>
            </a:r>
            <a:r>
              <a:rPr lang="en-US" b="1" dirty="0">
                <a:solidFill>
                  <a:srgbClr val="242424"/>
                </a:solidFill>
                <a:highlight>
                  <a:schemeClr val="lt1"/>
                </a:highlight>
                <a:latin typeface="Arial"/>
                <a:ea typeface="Arial"/>
                <a:cs typeface="Arial"/>
                <a:sym typeface="Arial"/>
              </a:rPr>
              <a:t>Logan Parking</a:t>
            </a:r>
            <a:endParaRPr sz="1800" b="1" dirty="0">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optional unload to Sidewalk</a:t>
            </a:r>
            <a:endParaRPr sz="1800" b="1" dirty="0">
              <a:solidFill>
                <a:srgbClr val="242424"/>
              </a:solidFill>
              <a:highlight>
                <a:schemeClr val="lt1"/>
              </a:highlight>
              <a:latin typeface="Arial"/>
              <a:ea typeface="Arial"/>
              <a:cs typeface="Arial"/>
              <a:sym typeface="Arial"/>
            </a:endParaRPr>
          </a:p>
          <a:p>
            <a:pPr marL="1371600" lvl="1" indent="-342900" algn="l" rtl="0">
              <a:lnSpc>
                <a:spcPct val="115000"/>
              </a:lnSpc>
              <a:spcBef>
                <a:spcPts val="0"/>
              </a:spcBef>
              <a:spcAft>
                <a:spcPts val="0"/>
              </a:spcAft>
              <a:buClr>
                <a:srgbClr val="242424"/>
              </a:buClr>
              <a:buSzPts val="1800"/>
              <a:buFont typeface="Arial"/>
              <a:buChar char="○"/>
            </a:pPr>
            <a:r>
              <a:rPr lang="en-US" b="1" dirty="0">
                <a:solidFill>
                  <a:srgbClr val="242424"/>
                </a:solidFill>
                <a:highlight>
                  <a:schemeClr val="lt1"/>
                </a:highlight>
                <a:latin typeface="Arial"/>
                <a:ea typeface="Arial"/>
                <a:cs typeface="Arial"/>
                <a:sym typeface="Arial"/>
              </a:rPr>
              <a:t>5 minute unload</a:t>
            </a:r>
            <a:endParaRPr b="1" dirty="0">
              <a:solidFill>
                <a:srgbClr val="242424"/>
              </a:solidFill>
              <a:highlight>
                <a:schemeClr val="lt1"/>
              </a:highlight>
              <a:latin typeface="Arial"/>
              <a:ea typeface="Arial"/>
              <a:cs typeface="Arial"/>
              <a:sym typeface="Arial"/>
            </a:endParaRPr>
          </a:p>
          <a:p>
            <a:pPr marL="1371600" lvl="1" indent="-342900" algn="l" rtl="0">
              <a:lnSpc>
                <a:spcPct val="115000"/>
              </a:lnSpc>
              <a:spcBef>
                <a:spcPts val="0"/>
              </a:spcBef>
              <a:spcAft>
                <a:spcPts val="0"/>
              </a:spcAft>
              <a:buClr>
                <a:srgbClr val="242424"/>
              </a:buClr>
              <a:buSzPts val="1800"/>
              <a:buFont typeface="Arial"/>
              <a:buChar char="○"/>
            </a:pPr>
            <a:r>
              <a:rPr lang="en-US" b="1" dirty="0">
                <a:solidFill>
                  <a:srgbClr val="242424"/>
                </a:solidFill>
                <a:highlight>
                  <a:schemeClr val="lt1"/>
                </a:highlight>
                <a:latin typeface="Arial"/>
                <a:ea typeface="Arial"/>
                <a:cs typeface="Arial"/>
                <a:sym typeface="Arial"/>
              </a:rPr>
              <a:t>proceed to parking area</a:t>
            </a:r>
            <a:endParaRPr b="1" dirty="0">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r>
              <a:rPr lang="en-US" sz="1800" b="1" dirty="0">
                <a:solidFill>
                  <a:srgbClr val="242424"/>
                </a:solidFill>
                <a:highlight>
                  <a:schemeClr val="lt1"/>
                </a:highlight>
                <a:latin typeface="Arial"/>
                <a:ea typeface="Arial"/>
                <a:cs typeface="Arial"/>
                <a:sym typeface="Arial"/>
              </a:rPr>
              <a:t>HARD CLOSE at 11 AM</a:t>
            </a:r>
            <a:endParaRPr sz="1800" b="1" dirty="0">
              <a:solidFill>
                <a:srgbClr val="242424"/>
              </a:solidFill>
              <a:highlight>
                <a:schemeClr val="lt1"/>
              </a:highlight>
              <a:latin typeface="Arial"/>
              <a:ea typeface="Arial"/>
              <a:cs typeface="Arial"/>
              <a:sym typeface="Arial"/>
            </a:endParaRPr>
          </a:p>
          <a:p>
            <a:pPr marL="914400" lvl="0" indent="0" algn="l" rtl="0">
              <a:lnSpc>
                <a:spcPct val="115000"/>
              </a:lnSpc>
              <a:spcBef>
                <a:spcPts val="0"/>
              </a:spcBef>
              <a:spcAft>
                <a:spcPts val="0"/>
              </a:spcAft>
              <a:buNone/>
            </a:pPr>
            <a:endParaRPr sz="1800" b="1" dirty="0">
              <a:solidFill>
                <a:srgbClr val="242424"/>
              </a:solidFill>
              <a:highlight>
                <a:schemeClr val="lt1"/>
              </a:highlight>
              <a:latin typeface="Arial"/>
              <a:ea typeface="Arial"/>
              <a:cs typeface="Arial"/>
              <a:sym typeface="Arial"/>
            </a:endParaRPr>
          </a:p>
          <a:p>
            <a:pPr marL="914400" indent="0">
              <a:lnSpc>
                <a:spcPct val="114999"/>
              </a:lnSpc>
              <a:spcBef>
                <a:spcPts val="0"/>
              </a:spcBef>
              <a:buNone/>
            </a:pPr>
            <a:endParaRPr lang="en-US" sz="1800" b="1" dirty="0">
              <a:solidFill>
                <a:srgbClr val="242424"/>
              </a:solidFill>
              <a:highlight>
                <a:schemeClr val="lt1"/>
              </a:highlight>
              <a:latin typeface="Arial"/>
              <a:ea typeface="Arial"/>
              <a:cs typeface="Arial"/>
              <a:sym typeface="Arial"/>
            </a:endParaRPr>
          </a:p>
          <a:p>
            <a:pPr marL="0" indent="0" algn="ctr">
              <a:lnSpc>
                <a:spcPct val="114999"/>
              </a:lnSpc>
              <a:spcBef>
                <a:spcPts val="0"/>
              </a:spcBef>
              <a:buNone/>
            </a:pPr>
            <a:r>
              <a:rPr lang="en-US" sz="1600" b="1" dirty="0">
                <a:solidFill>
                  <a:srgbClr val="000000"/>
                </a:solidFill>
                <a:highlight>
                  <a:schemeClr val="lt1"/>
                </a:highlight>
                <a:latin typeface="Arial"/>
                <a:ea typeface="Arial"/>
                <a:cs typeface="Arial"/>
                <a:sym typeface="Arial"/>
              </a:rPr>
              <a:t>Maps available at </a:t>
            </a:r>
            <a:endParaRPr lang="en-US" sz="1600" dirty="0">
              <a:solidFill>
                <a:srgbClr val="000000"/>
              </a:solidFill>
              <a:highlight>
                <a:schemeClr val="lt1"/>
              </a:highlight>
              <a:latin typeface="Arial"/>
              <a:ea typeface="Arial"/>
              <a:cs typeface="Arial"/>
              <a:sym typeface="Arial"/>
            </a:endParaRPr>
          </a:p>
          <a:p>
            <a:pPr marL="0" lvl="0" indent="0" algn="ctr">
              <a:lnSpc>
                <a:spcPct val="114999"/>
              </a:lnSpc>
              <a:spcBef>
                <a:spcPts val="0"/>
              </a:spcBef>
              <a:spcAft>
                <a:spcPts val="0"/>
              </a:spcAft>
              <a:buNone/>
            </a:pPr>
            <a:r>
              <a:rPr lang="en-US" sz="1600" b="1" dirty="0">
                <a:solidFill>
                  <a:srgbClr val="000000"/>
                </a:solidFill>
                <a:highlight>
                  <a:schemeClr val="lt1"/>
                </a:highlight>
                <a:latin typeface="Arial"/>
                <a:ea typeface="Arial"/>
                <a:cs typeface="Arial"/>
                <a:sym typeface="Arial"/>
                <a:hlinkClick r:id="rId3"/>
              </a:rPr>
              <a:t>https://bloomingtonpridemn.org/festival-map/</a:t>
            </a:r>
            <a:endParaRPr dirty="0"/>
          </a:p>
          <a:p>
            <a:pPr marL="457200" lvl="0" indent="0" algn="l" rtl="0">
              <a:lnSpc>
                <a:spcPct val="115000"/>
              </a:lnSpc>
              <a:spcBef>
                <a:spcPts val="0"/>
              </a:spcBef>
              <a:spcAft>
                <a:spcPts val="0"/>
              </a:spcAft>
              <a:buNone/>
            </a:pPr>
            <a:endParaRPr sz="1800" b="1" dirty="0">
              <a:solidFill>
                <a:srgbClr val="242424"/>
              </a:solidFill>
              <a:highlight>
                <a:schemeClr val="lt1"/>
              </a:highlight>
              <a:latin typeface="Arial"/>
              <a:ea typeface="Arial"/>
              <a:cs typeface="Arial"/>
              <a:sym typeface="Arial"/>
            </a:endParaRPr>
          </a:p>
          <a:p>
            <a:pPr marL="457200" lvl="0" indent="0" algn="l" rtl="0">
              <a:lnSpc>
                <a:spcPct val="115000"/>
              </a:lnSpc>
              <a:spcBef>
                <a:spcPts val="0"/>
              </a:spcBef>
              <a:spcAft>
                <a:spcPts val="0"/>
              </a:spcAft>
              <a:buNone/>
            </a:pPr>
            <a:endParaRPr sz="1800" dirty="0">
              <a:solidFill>
                <a:srgbClr val="242424"/>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800" dirty="0">
              <a:solidFill>
                <a:srgbClr val="242424"/>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dirty="0"/>
          </a:p>
        </p:txBody>
      </p:sp>
      <p:sp>
        <p:nvSpPr>
          <p:cNvPr id="859" name="Google Shape;859;p82"/>
          <p:cNvSpPr txBox="1"/>
          <p:nvPr/>
        </p:nvSpPr>
        <p:spPr>
          <a:xfrm>
            <a:off x="270501" y="328675"/>
            <a:ext cx="5040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800">
                <a:solidFill>
                  <a:srgbClr val="ED1C24"/>
                </a:solidFill>
                <a:latin typeface="Impact"/>
                <a:ea typeface="Impact"/>
                <a:cs typeface="Impact"/>
                <a:sym typeface="Impact"/>
              </a:rPr>
              <a:t>Booth 35 - 71 SETUP</a:t>
            </a:r>
            <a:endParaRPr sz="4800">
              <a:solidFill>
                <a:srgbClr val="ED1C24"/>
              </a:solidFill>
              <a:latin typeface="Impact"/>
              <a:ea typeface="Impact"/>
              <a:cs typeface="Impact"/>
              <a:sym typeface="Impact"/>
            </a:endParaRPr>
          </a:p>
        </p:txBody>
      </p:sp>
      <p:sp>
        <p:nvSpPr>
          <p:cNvPr id="860" name="Google Shape;860;p82"/>
          <p:cNvSpPr txBox="1">
            <a:spLocks noGrp="1"/>
          </p:cNvSpPr>
          <p:nvPr>
            <p:ph type="subTitle" idx="4"/>
          </p:nvPr>
        </p:nvSpPr>
        <p:spPr>
          <a:xfrm>
            <a:off x="576075" y="6446367"/>
            <a:ext cx="8418300" cy="223500"/>
          </a:xfrm>
          <a:prstGeom prst="rect">
            <a:avLst/>
          </a:prstGeom>
        </p:spPr>
        <p:txBody>
          <a:bodyPr spcFirstLastPara="1" wrap="square" lIns="0" tIns="0" rIns="0" bIns="0" anchor="b" anchorCtr="0">
            <a:noAutofit/>
          </a:bodyPr>
          <a:lstStyle/>
          <a:p>
            <a:pPr marL="0" lvl="0" indent="0" algn="l" rtl="0">
              <a:spcBef>
                <a:spcPts val="0"/>
              </a:spcBef>
              <a:spcAft>
                <a:spcPts val="300"/>
              </a:spcAft>
              <a:buNone/>
            </a:pPr>
            <a:endParaRPr/>
          </a:p>
        </p:txBody>
      </p:sp>
      <p:pic>
        <p:nvPicPr>
          <p:cNvPr id="861" name="Google Shape;861;p82"/>
          <p:cNvPicPr preferRelativeResize="0"/>
          <p:nvPr/>
        </p:nvPicPr>
        <p:blipFill rotWithShape="1">
          <a:blip r:embed="rId4">
            <a:alphaModFix/>
          </a:blip>
          <a:srcRect l="9421" r="29913" b="24397"/>
          <a:stretch/>
        </p:blipFill>
        <p:spPr>
          <a:xfrm>
            <a:off x="7777725" y="1473325"/>
            <a:ext cx="4295823" cy="5353400"/>
          </a:xfrm>
          <a:prstGeom prst="rect">
            <a:avLst/>
          </a:prstGeom>
          <a:noFill/>
          <a:ln>
            <a:noFill/>
          </a:ln>
        </p:spPr>
      </p:pic>
      <p:sp>
        <p:nvSpPr>
          <p:cNvPr id="862" name="Google Shape;862;p82"/>
          <p:cNvSpPr/>
          <p:nvPr/>
        </p:nvSpPr>
        <p:spPr>
          <a:xfrm rot="-5224961">
            <a:off x="9581975" y="1981720"/>
            <a:ext cx="359566" cy="223491"/>
          </a:xfrm>
          <a:prstGeom prst="rightArrow">
            <a:avLst>
              <a:gd name="adj1" fmla="val 34318"/>
              <a:gd name="adj2" fmla="val 50000"/>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82"/>
          <p:cNvSpPr/>
          <p:nvPr/>
        </p:nvSpPr>
        <p:spPr>
          <a:xfrm rot="2213914">
            <a:off x="8984409" y="1943073"/>
            <a:ext cx="359760" cy="223500"/>
          </a:xfrm>
          <a:prstGeom prst="rightArrow">
            <a:avLst>
              <a:gd name="adj1" fmla="val 34318"/>
              <a:gd name="adj2" fmla="val 50000"/>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82"/>
          <p:cNvSpPr/>
          <p:nvPr/>
        </p:nvSpPr>
        <p:spPr>
          <a:xfrm>
            <a:off x="10172800" y="3475200"/>
            <a:ext cx="2010900" cy="3382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82"/>
          <p:cNvSpPr/>
          <p:nvPr/>
        </p:nvSpPr>
        <p:spPr>
          <a:xfrm rot="10044101" flipH="1">
            <a:off x="9376409" y="2251032"/>
            <a:ext cx="536415" cy="768455"/>
          </a:xfrm>
          <a:prstGeom prst="uturnArrow">
            <a:avLst>
              <a:gd name="adj1" fmla="val 13669"/>
              <a:gd name="adj2" fmla="val 20709"/>
              <a:gd name="adj3" fmla="val 32291"/>
              <a:gd name="adj4" fmla="val 43750"/>
              <a:gd name="adj5" fmla="val 75000"/>
            </a:avLst>
          </a:prstGeom>
          <a:solidFill>
            <a:srgbClr val="FFFF00"/>
          </a:solidFill>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6" name="Google Shape;866;p82"/>
          <p:cNvPicPr preferRelativeResize="0"/>
          <p:nvPr/>
        </p:nvPicPr>
        <p:blipFill>
          <a:blip r:embed="rId5">
            <a:alphaModFix/>
          </a:blip>
          <a:stretch>
            <a:fillRect/>
          </a:stretch>
        </p:blipFill>
        <p:spPr>
          <a:xfrm>
            <a:off x="5893826" y="2165771"/>
            <a:ext cx="1872575" cy="4580479"/>
          </a:xfrm>
          <a:prstGeom prst="rect">
            <a:avLst/>
          </a:prstGeom>
          <a:noFill/>
          <a:ln>
            <a:noFill/>
          </a:ln>
        </p:spPr>
      </p:pic>
      <p:sp>
        <p:nvSpPr>
          <p:cNvPr id="867" name="Google Shape;867;p82"/>
          <p:cNvSpPr/>
          <p:nvPr/>
        </p:nvSpPr>
        <p:spPr>
          <a:xfrm>
            <a:off x="10250425" y="2165775"/>
            <a:ext cx="2010900" cy="3382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82"/>
          <p:cNvSpPr/>
          <p:nvPr/>
        </p:nvSpPr>
        <p:spPr>
          <a:xfrm rot="4419728">
            <a:off x="8807693" y="2775073"/>
            <a:ext cx="938497" cy="81552"/>
          </a:xfrm>
          <a:prstGeom prst="rect">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9" name="Google Shape;869;p82"/>
          <p:cNvCxnSpPr/>
          <p:nvPr/>
        </p:nvCxnSpPr>
        <p:spPr>
          <a:xfrm>
            <a:off x="8099625" y="1695600"/>
            <a:ext cx="998100" cy="909900"/>
          </a:xfrm>
          <a:prstGeom prst="straightConnector1">
            <a:avLst/>
          </a:prstGeom>
          <a:noFill/>
          <a:ln w="19050" cap="flat" cmpd="sng">
            <a:solidFill>
              <a:srgbClr val="FF9900"/>
            </a:solidFill>
            <a:prstDash val="solid"/>
            <a:round/>
            <a:headEnd type="none" w="med" len="med"/>
            <a:tailEnd type="triangle" w="med" len="med"/>
          </a:ln>
        </p:spPr>
      </p:cxnSp>
      <p:sp>
        <p:nvSpPr>
          <p:cNvPr id="870" name="Google Shape;870;p82"/>
          <p:cNvSpPr txBox="1"/>
          <p:nvPr/>
        </p:nvSpPr>
        <p:spPr>
          <a:xfrm>
            <a:off x="6556875" y="1384575"/>
            <a:ext cx="2172300" cy="22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9900"/>
                </a:solidFill>
                <a:latin typeface="Salesforce Sans"/>
                <a:ea typeface="Salesforce Sans"/>
                <a:cs typeface="Salesforce Sans"/>
                <a:sym typeface="Salesforce Sans"/>
              </a:rPr>
              <a:t>Unload to Sidewalk</a:t>
            </a:r>
            <a:endParaRPr b="1">
              <a:solidFill>
                <a:srgbClr val="FF9900"/>
              </a:solidFill>
              <a:latin typeface="Salesforce Sans"/>
              <a:ea typeface="Salesforce Sans"/>
              <a:cs typeface="Salesforce Sans"/>
              <a:sym typeface="Salesforce Sans"/>
            </a:endParaRPr>
          </a:p>
          <a:p>
            <a:pPr marL="0" lvl="0" indent="0" algn="l" rtl="0">
              <a:spcBef>
                <a:spcPts val="0"/>
              </a:spcBef>
              <a:spcAft>
                <a:spcPts val="0"/>
              </a:spcAft>
              <a:buNone/>
            </a:pPr>
            <a:r>
              <a:rPr lang="en-US" b="1">
                <a:solidFill>
                  <a:srgbClr val="FF9900"/>
                </a:solidFill>
                <a:latin typeface="Salesforce Sans"/>
                <a:ea typeface="Salesforce Sans"/>
                <a:cs typeface="Salesforce Sans"/>
                <a:sym typeface="Salesforce Sans"/>
              </a:rPr>
              <a:t>Cart to Booth</a:t>
            </a:r>
            <a:endParaRPr b="1">
              <a:solidFill>
                <a:srgbClr val="FF9900"/>
              </a:solidFill>
              <a:latin typeface="Salesforce Sans"/>
              <a:ea typeface="Salesforce Sans"/>
              <a:cs typeface="Salesforce Sans"/>
              <a:sym typeface="Salesforce Sans"/>
            </a:endParaRPr>
          </a:p>
          <a:p>
            <a:pPr marL="0" lvl="0" indent="0" algn="l" rtl="0">
              <a:spcBef>
                <a:spcPts val="0"/>
              </a:spcBef>
              <a:spcAft>
                <a:spcPts val="0"/>
              </a:spcAft>
              <a:buNone/>
            </a:pPr>
            <a:endParaRPr b="1">
              <a:solidFill>
                <a:srgbClr val="FF9900"/>
              </a:solidFill>
              <a:latin typeface="Salesforce Sans"/>
              <a:ea typeface="Salesforce Sans"/>
              <a:cs typeface="Salesforce Sans"/>
              <a:sym typeface="Salesforce Sans"/>
            </a:endParaRPr>
          </a:p>
        </p:txBody>
      </p:sp>
      <p:sp>
        <p:nvSpPr>
          <p:cNvPr id="871" name="Google Shape;871;p82"/>
          <p:cNvSpPr txBox="1"/>
          <p:nvPr/>
        </p:nvSpPr>
        <p:spPr>
          <a:xfrm>
            <a:off x="1361041" y="1451875"/>
            <a:ext cx="3000000" cy="1015800"/>
          </a:xfrm>
          <a:prstGeom prst="rect">
            <a:avLst/>
          </a:prstGeom>
          <a:solidFill>
            <a:srgbClr val="ED1C2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lt1"/>
                </a:solidFill>
                <a:highlight>
                  <a:srgbClr val="ED1C24"/>
                </a:highlight>
                <a:latin typeface="Salesforce Sans"/>
                <a:ea typeface="Salesforce Sans"/>
                <a:cs typeface="Salesforce Sans"/>
                <a:sym typeface="Salesforce Sans"/>
              </a:rPr>
              <a:t>Red Booths: 35 - 71</a:t>
            </a:r>
            <a:endParaRPr sz="1800" b="1">
              <a:solidFill>
                <a:schemeClr val="lt1"/>
              </a:solidFill>
              <a:highlight>
                <a:srgbClr val="ED1C24"/>
              </a:highlight>
              <a:latin typeface="Salesforce Sans"/>
              <a:ea typeface="Salesforce Sans"/>
              <a:cs typeface="Salesforce Sans"/>
              <a:sym typeface="Salesforce Sans"/>
            </a:endParaRPr>
          </a:p>
          <a:p>
            <a:pPr marL="0" lvl="0" indent="0" algn="ctr" rtl="0">
              <a:spcBef>
                <a:spcPts val="0"/>
              </a:spcBef>
              <a:spcAft>
                <a:spcPts val="0"/>
              </a:spcAft>
              <a:buNone/>
            </a:pPr>
            <a:r>
              <a:rPr lang="en-US" sz="1800" b="1">
                <a:solidFill>
                  <a:schemeClr val="lt1"/>
                </a:solidFill>
                <a:highlight>
                  <a:srgbClr val="ED1C24"/>
                </a:highlight>
                <a:latin typeface="Salesforce Sans"/>
                <a:ea typeface="Salesforce Sans"/>
                <a:cs typeface="Salesforce Sans"/>
                <a:sym typeface="Salesforce Sans"/>
              </a:rPr>
              <a:t>Exhibitor Vendors &amp; Sponsors</a:t>
            </a:r>
            <a:endParaRPr sz="1800" b="1">
              <a:solidFill>
                <a:schemeClr val="lt1"/>
              </a:solidFill>
              <a:highlight>
                <a:srgbClr val="ED1C24"/>
              </a:highlight>
              <a:latin typeface="Salesforce Sans"/>
              <a:ea typeface="Salesforce Sans"/>
              <a:cs typeface="Salesforce Sans"/>
              <a:sym typeface="Salesforce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pic>
        <p:nvPicPr>
          <p:cNvPr id="876" name="Google Shape;876;p83"/>
          <p:cNvPicPr preferRelativeResize="0"/>
          <p:nvPr/>
        </p:nvPicPr>
        <p:blipFill rotWithShape="1">
          <a:blip r:embed="rId3">
            <a:alphaModFix/>
          </a:blip>
          <a:srcRect l="10455" t="12221" r="10574" b="11202"/>
          <a:stretch/>
        </p:blipFill>
        <p:spPr>
          <a:xfrm>
            <a:off x="398450" y="185675"/>
            <a:ext cx="1692475" cy="1641100"/>
          </a:xfrm>
          <a:prstGeom prst="rect">
            <a:avLst/>
          </a:prstGeom>
          <a:noFill/>
          <a:ln>
            <a:noFill/>
          </a:ln>
        </p:spPr>
      </p:pic>
      <p:sp>
        <p:nvSpPr>
          <p:cNvPr id="877" name="Google Shape;877;p83"/>
          <p:cNvSpPr txBox="1">
            <a:spLocks noGrp="1"/>
          </p:cNvSpPr>
          <p:nvPr>
            <p:ph type="title"/>
          </p:nvPr>
        </p:nvSpPr>
        <p:spPr>
          <a:xfrm>
            <a:off x="2138500" y="402000"/>
            <a:ext cx="8681400" cy="699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Load-Out  - - - September 10    </a:t>
            </a:r>
            <a:endParaRPr/>
          </a:p>
        </p:txBody>
      </p:sp>
      <p:sp>
        <p:nvSpPr>
          <p:cNvPr id="878" name="Google Shape;878;p83"/>
          <p:cNvSpPr txBox="1">
            <a:spLocks noGrp="1"/>
          </p:cNvSpPr>
          <p:nvPr>
            <p:ph type="body" idx="2"/>
          </p:nvPr>
        </p:nvSpPr>
        <p:spPr>
          <a:xfrm>
            <a:off x="12665375" y="1902975"/>
            <a:ext cx="1692600" cy="4071300"/>
          </a:xfrm>
          <a:prstGeom prst="rect">
            <a:avLst/>
          </a:prstGeom>
        </p:spPr>
        <p:txBody>
          <a:bodyPr spcFirstLastPara="1" wrap="square" lIns="0" tIns="0" rIns="0" bIns="0" anchor="t" anchorCtr="0">
            <a:noAutofit/>
          </a:bodyPr>
          <a:lstStyle/>
          <a:p>
            <a:pPr marL="457200" lvl="0" indent="0" algn="l" rtl="0">
              <a:lnSpc>
                <a:spcPct val="115000"/>
              </a:lnSpc>
              <a:spcBef>
                <a:spcPts val="0"/>
              </a:spcBef>
              <a:spcAft>
                <a:spcPts val="0"/>
              </a:spcAft>
              <a:buNone/>
            </a:pPr>
            <a:endParaRPr sz="1800" b="1">
              <a:solidFill>
                <a:srgbClr val="242424"/>
              </a:solidFill>
              <a:highlight>
                <a:schemeClr val="lt1"/>
              </a:highlight>
              <a:latin typeface="Arial"/>
              <a:ea typeface="Arial"/>
              <a:cs typeface="Arial"/>
              <a:sym typeface="Arial"/>
            </a:endParaRPr>
          </a:p>
          <a:p>
            <a:pPr marL="457200" lvl="0" indent="0" algn="l" rtl="0">
              <a:lnSpc>
                <a:spcPct val="115000"/>
              </a:lnSpc>
              <a:spcBef>
                <a:spcPts val="0"/>
              </a:spcBef>
              <a:spcAft>
                <a:spcPts val="0"/>
              </a:spcAft>
              <a:buNone/>
            </a:pPr>
            <a:endParaRPr sz="1800" b="1">
              <a:solidFill>
                <a:srgbClr val="242424"/>
              </a:solidFill>
              <a:highlight>
                <a:schemeClr val="lt1"/>
              </a:highlight>
              <a:latin typeface="Arial"/>
              <a:ea typeface="Arial"/>
              <a:cs typeface="Arial"/>
              <a:sym typeface="Arial"/>
            </a:endParaRPr>
          </a:p>
          <a:p>
            <a:pPr marL="457200" lvl="0" indent="0" algn="l" rtl="0">
              <a:lnSpc>
                <a:spcPct val="115000"/>
              </a:lnSpc>
              <a:spcBef>
                <a:spcPts val="0"/>
              </a:spcBef>
              <a:spcAft>
                <a:spcPts val="0"/>
              </a:spcAft>
              <a:buNone/>
            </a:pPr>
            <a:endParaRPr sz="1800" b="1">
              <a:solidFill>
                <a:srgbClr val="242424"/>
              </a:solidFill>
              <a:highlight>
                <a:schemeClr val="lt1"/>
              </a:highlight>
              <a:latin typeface="Arial"/>
              <a:ea typeface="Arial"/>
              <a:cs typeface="Arial"/>
              <a:sym typeface="Arial"/>
            </a:endParaRPr>
          </a:p>
          <a:p>
            <a:pPr marL="914400" lvl="0" indent="-342900" algn="l" rtl="0">
              <a:lnSpc>
                <a:spcPct val="115000"/>
              </a:lnSpc>
              <a:spcBef>
                <a:spcPts val="0"/>
              </a:spcBef>
              <a:spcAft>
                <a:spcPts val="0"/>
              </a:spcAft>
              <a:buClr>
                <a:srgbClr val="242424"/>
              </a:buClr>
              <a:buSzPts val="1800"/>
              <a:buFont typeface="Arial"/>
              <a:buChar char="●"/>
            </a:pPr>
            <a:endParaRPr/>
          </a:p>
        </p:txBody>
      </p:sp>
      <p:sp>
        <p:nvSpPr>
          <p:cNvPr id="879" name="Google Shape;879;p83"/>
          <p:cNvSpPr txBox="1">
            <a:spLocks noGrp="1"/>
          </p:cNvSpPr>
          <p:nvPr>
            <p:ph type="subTitle" idx="3"/>
          </p:nvPr>
        </p:nvSpPr>
        <p:spPr>
          <a:xfrm>
            <a:off x="2410750" y="1902975"/>
            <a:ext cx="8322000" cy="4071300"/>
          </a:xfrm>
          <a:prstGeom prst="rect">
            <a:avLst/>
          </a:prstGeom>
        </p:spPr>
        <p:txBody>
          <a:bodyPr spcFirstLastPara="1" wrap="square" lIns="0" tIns="0" rIns="0" bIns="0" anchor="b" anchorCtr="0">
            <a:normAutofit fontScale="77500" lnSpcReduction="20000"/>
          </a:bodyPr>
          <a:lstStyle/>
          <a:p>
            <a:pPr marL="0" lvl="0" indent="0" algn="l" rtl="0">
              <a:lnSpc>
                <a:spcPct val="100000"/>
              </a:lnSpc>
              <a:spcBef>
                <a:spcPts val="500"/>
              </a:spcBef>
              <a:spcAft>
                <a:spcPts val="0"/>
              </a:spcAft>
              <a:buNone/>
            </a:pPr>
            <a:r>
              <a:rPr lang="en-US" sz="2800" b="1" dirty="0">
                <a:latin typeface="Arial"/>
                <a:ea typeface="Arial"/>
                <a:cs typeface="Arial"/>
                <a:sym typeface="Arial"/>
              </a:rPr>
              <a:t>RECOMMEND CART OUT TO PARKING LOT IF POSSIBLE</a:t>
            </a:r>
            <a:endParaRPr sz="2800" b="1" dirty="0">
              <a:latin typeface="Arial"/>
              <a:ea typeface="Arial"/>
              <a:cs typeface="Arial"/>
              <a:sym typeface="Arial"/>
            </a:endParaRPr>
          </a:p>
          <a:p>
            <a:pPr marL="0" lvl="0" indent="0" algn="l" rtl="0">
              <a:lnSpc>
                <a:spcPct val="100000"/>
              </a:lnSpc>
              <a:spcBef>
                <a:spcPts val="900"/>
              </a:spcBef>
              <a:spcAft>
                <a:spcPts val="0"/>
              </a:spcAft>
              <a:buNone/>
            </a:pPr>
            <a:endParaRPr sz="1700" b="1" dirty="0">
              <a:latin typeface="Arial"/>
              <a:ea typeface="Arial"/>
              <a:cs typeface="Arial"/>
              <a:sym typeface="Arial"/>
            </a:endParaRPr>
          </a:p>
          <a:p>
            <a:pPr marL="0" indent="0">
              <a:lnSpc>
                <a:spcPct val="100000"/>
              </a:lnSpc>
              <a:spcBef>
                <a:spcPts val="900"/>
              </a:spcBef>
            </a:pPr>
            <a:r>
              <a:rPr lang="en-US" sz="2800" b="1" dirty="0">
                <a:latin typeface="Arial"/>
                <a:ea typeface="Arial"/>
                <a:cs typeface="Arial"/>
                <a:sym typeface="Arial"/>
              </a:rPr>
              <a:t>5:00 PM   Festival Ends</a:t>
            </a:r>
            <a:endParaRPr sz="2800" b="1" dirty="0">
              <a:latin typeface="Arial"/>
              <a:ea typeface="Arial"/>
              <a:cs typeface="Arial"/>
              <a:sym typeface="Arial"/>
            </a:endParaRPr>
          </a:p>
          <a:p>
            <a:pPr marL="0" indent="0">
              <a:lnSpc>
                <a:spcPct val="100000"/>
              </a:lnSpc>
              <a:spcBef>
                <a:spcPts val="900"/>
              </a:spcBef>
            </a:pPr>
            <a:r>
              <a:rPr lang="en-US" sz="2800" b="1" dirty="0">
                <a:latin typeface="Arial"/>
                <a:ea typeface="Arial"/>
                <a:cs typeface="Arial"/>
                <a:sym typeface="Arial"/>
              </a:rPr>
              <a:t>                 Clear Crowds</a:t>
            </a:r>
            <a:endParaRPr sz="2800" b="1" dirty="0" err="1">
              <a:latin typeface="Arial"/>
              <a:ea typeface="Arial"/>
              <a:cs typeface="Arial"/>
              <a:sym typeface="Arial"/>
            </a:endParaRPr>
          </a:p>
          <a:p>
            <a:pPr marL="0" indent="0">
              <a:lnSpc>
                <a:spcPct val="100000"/>
              </a:lnSpc>
              <a:spcBef>
                <a:spcPts val="900"/>
              </a:spcBef>
            </a:pPr>
            <a:r>
              <a:rPr lang="en-US" sz="2800" b="1" dirty="0">
                <a:latin typeface="Arial"/>
                <a:ea typeface="Arial"/>
                <a:cs typeface="Arial"/>
                <a:sym typeface="Arial"/>
              </a:rPr>
              <a:t>5:30 PM   Cars Into 98th Street Lot</a:t>
            </a:r>
            <a:endParaRPr sz="2800" b="1" dirty="0">
              <a:latin typeface="Arial"/>
              <a:ea typeface="Arial"/>
              <a:cs typeface="Arial"/>
              <a:sym typeface="Arial"/>
            </a:endParaRPr>
          </a:p>
          <a:p>
            <a:pPr marL="0" indent="0">
              <a:lnSpc>
                <a:spcPct val="100000"/>
              </a:lnSpc>
              <a:spcBef>
                <a:spcPts val="900"/>
              </a:spcBef>
            </a:pPr>
            <a:r>
              <a:rPr lang="en-US" sz="2800" b="1" dirty="0">
                <a:latin typeface="Arial"/>
                <a:ea typeface="Arial"/>
                <a:cs typeface="Arial"/>
                <a:sym typeface="Arial"/>
              </a:rPr>
              <a:t>6:00 PM   Barricade Down Food Trucks to Leave</a:t>
            </a:r>
            <a:endParaRPr sz="2800" b="1" dirty="0">
              <a:latin typeface="Arial"/>
              <a:ea typeface="Arial"/>
              <a:cs typeface="Arial"/>
              <a:sym typeface="Arial"/>
            </a:endParaRPr>
          </a:p>
          <a:p>
            <a:pPr marL="0" lvl="0" indent="0" algn="l" rtl="0">
              <a:lnSpc>
                <a:spcPct val="100000"/>
              </a:lnSpc>
              <a:spcBef>
                <a:spcPts val="900"/>
              </a:spcBef>
              <a:spcAft>
                <a:spcPts val="0"/>
              </a:spcAft>
              <a:buNone/>
            </a:pPr>
            <a:endParaRPr sz="1500" b="1" dirty="0">
              <a:latin typeface="Arial"/>
              <a:ea typeface="Arial"/>
              <a:cs typeface="Arial"/>
              <a:sym typeface="Arial"/>
            </a:endParaRPr>
          </a:p>
          <a:p>
            <a:pPr marL="0" indent="0">
              <a:lnSpc>
                <a:spcPct val="100000"/>
              </a:lnSpc>
              <a:spcBef>
                <a:spcPts val="900"/>
              </a:spcBef>
            </a:pPr>
            <a:r>
              <a:rPr lang="en-US" sz="2800" b="1" dirty="0">
                <a:latin typeface="Arial"/>
                <a:ea typeface="Arial"/>
                <a:cs typeface="Arial"/>
                <a:sym typeface="Arial"/>
              </a:rPr>
              <a:t>6:30 PM   Enter / Exit Parking Area</a:t>
            </a:r>
            <a:endParaRPr sz="2800" b="1" dirty="0">
              <a:latin typeface="Arial"/>
              <a:ea typeface="Arial"/>
              <a:cs typeface="Arial"/>
              <a:sym typeface="Arial"/>
            </a:endParaRPr>
          </a:p>
          <a:p>
            <a:pPr marL="0" lvl="0" indent="0" algn="l" rtl="0">
              <a:spcBef>
                <a:spcPts val="900"/>
              </a:spcBef>
              <a:spcAft>
                <a:spcPts val="0"/>
              </a:spcAft>
              <a:buNone/>
            </a:pPr>
            <a:endParaRPr sz="2800" b="1" dirty="0">
              <a:latin typeface="Arial"/>
              <a:ea typeface="Arial"/>
              <a:cs typeface="Arial"/>
              <a:sym typeface="Arial"/>
            </a:endParaRPr>
          </a:p>
          <a:p>
            <a:pPr marL="0" lvl="0" indent="0" algn="l" rtl="0">
              <a:spcBef>
                <a:spcPts val="300"/>
              </a:spcBef>
              <a:spcAft>
                <a:spcPts val="0"/>
              </a:spcAft>
              <a:buNone/>
            </a:pPr>
            <a:endParaRPr sz="2800" b="1" dirty="0">
              <a:latin typeface="Arial"/>
              <a:ea typeface="Arial"/>
              <a:cs typeface="Arial"/>
              <a:sym typeface="Arial"/>
            </a:endParaRPr>
          </a:p>
          <a:p>
            <a:pPr marL="0" lvl="0" indent="0" algn="l" rtl="0">
              <a:spcBef>
                <a:spcPts val="300"/>
              </a:spcBef>
              <a:spcAft>
                <a:spcPts val="300"/>
              </a:spcAft>
              <a:buNone/>
            </a:pPr>
            <a:r>
              <a:rPr lang="en-US" sz="1400" b="1" dirty="0">
                <a:solidFill>
                  <a:srgbClr val="444444"/>
                </a:solidFill>
                <a:highlight>
                  <a:srgbClr val="FFFFFF"/>
                </a:highlight>
                <a:latin typeface="Arial"/>
                <a:ea typeface="Arial"/>
                <a:cs typeface="Arial"/>
                <a:sym typeface="Arial"/>
              </a:rPr>
              <a:t>  </a:t>
            </a:r>
            <a:endParaRPr sz="1100" b="1" dirty="0">
              <a:solidFill>
                <a:srgbClr val="E67E23"/>
              </a:solidFill>
              <a:highlight>
                <a:srgbClr val="FFFFFF"/>
              </a:highlight>
              <a:latin typeface="Roboto"/>
              <a:ea typeface="Roboto"/>
              <a:cs typeface="Roboto"/>
              <a:sym typeface="Roboto"/>
            </a:endParaRPr>
          </a:p>
        </p:txBody>
      </p:sp>
      <p:sp>
        <p:nvSpPr>
          <p:cNvPr id="880" name="Google Shape;880;p83"/>
          <p:cNvSpPr/>
          <p:nvPr/>
        </p:nvSpPr>
        <p:spPr>
          <a:xfrm>
            <a:off x="2138500" y="1064975"/>
            <a:ext cx="1988400" cy="380700"/>
          </a:xfrm>
          <a:prstGeom prst="rightArrow">
            <a:avLst>
              <a:gd name="adj1" fmla="val 50000"/>
              <a:gd name="adj2" fmla="val 50000"/>
            </a:avLst>
          </a:prstGeom>
          <a:solidFill>
            <a:srgbClr val="BF252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84"/>
          <p:cNvSpPr txBox="1">
            <a:spLocks noGrp="1"/>
          </p:cNvSpPr>
          <p:nvPr>
            <p:ph type="title"/>
          </p:nvPr>
        </p:nvSpPr>
        <p:spPr>
          <a:xfrm>
            <a:off x="576075" y="1721552"/>
            <a:ext cx="5043900" cy="1618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7200"/>
              <a:t>Q &amp; A</a:t>
            </a:r>
            <a:endParaRPr sz="7200"/>
          </a:p>
        </p:txBody>
      </p:sp>
      <p:sp>
        <p:nvSpPr>
          <p:cNvPr id="886" name="Google Shape;886;p84"/>
          <p:cNvSpPr txBox="1">
            <a:spLocks noGrp="1"/>
          </p:cNvSpPr>
          <p:nvPr>
            <p:ph type="subTitle" idx="1"/>
          </p:nvPr>
        </p:nvSpPr>
        <p:spPr>
          <a:xfrm>
            <a:off x="576075" y="4028125"/>
            <a:ext cx="5367600" cy="2071500"/>
          </a:xfrm>
          <a:prstGeom prst="rect">
            <a:avLst/>
          </a:prstGeom>
        </p:spPr>
        <p:txBody>
          <a:bodyPr spcFirstLastPara="1" wrap="square" lIns="0" tIns="0" rIns="0" bIns="0" anchor="t" anchorCtr="0">
            <a:noAutofit/>
          </a:bodyPr>
          <a:lstStyle/>
          <a:p>
            <a:pPr marL="0" lvl="0" indent="0" algn="ctr" rtl="0">
              <a:lnSpc>
                <a:spcPct val="115000"/>
              </a:lnSpc>
              <a:spcBef>
                <a:spcPts val="0"/>
              </a:spcBef>
              <a:spcAft>
                <a:spcPts val="0"/>
              </a:spcAft>
              <a:buNone/>
            </a:pPr>
            <a:endParaRPr sz="3200" b="1">
              <a:solidFill>
                <a:srgbClr val="242424"/>
              </a:solidFill>
              <a:latin typeface="Pacifico"/>
              <a:ea typeface="Pacifico"/>
              <a:cs typeface="Pacifico"/>
              <a:sym typeface="Pacifico"/>
            </a:endParaRPr>
          </a:p>
        </p:txBody>
      </p:sp>
      <p:sp>
        <p:nvSpPr>
          <p:cNvPr id="887" name="Google Shape;887;p84"/>
          <p:cNvSpPr txBox="1"/>
          <p:nvPr/>
        </p:nvSpPr>
        <p:spPr>
          <a:xfrm>
            <a:off x="5758000" y="336825"/>
            <a:ext cx="6040500" cy="129417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t>this deck, maps, and recordings of sessions available at </a:t>
            </a:r>
            <a:endParaRPr b="1" dirty="0"/>
          </a:p>
          <a:p>
            <a:pPr marL="0" lvl="0" indent="0" algn="ctr">
              <a:lnSpc>
                <a:spcPct val="114999"/>
              </a:lnSpc>
              <a:spcBef>
                <a:spcPts val="0"/>
              </a:spcBef>
              <a:spcAft>
                <a:spcPts val="0"/>
              </a:spcAft>
              <a:buNone/>
            </a:pPr>
            <a:r>
              <a:rPr lang="en-US" sz="1400" b="1" dirty="0">
                <a:solidFill>
                  <a:srgbClr val="000000"/>
                </a:solidFill>
                <a:latin typeface="Arial"/>
                <a:ea typeface="Arial"/>
                <a:cs typeface="Arial"/>
                <a:sym typeface="Arial"/>
                <a:hlinkClick r:id="rId3"/>
              </a:rPr>
              <a:t>https://bloomingtonpridemn.org/festival-map/</a:t>
            </a:r>
            <a:endParaRPr lang="en-US" dirty="0"/>
          </a:p>
          <a:p>
            <a:pPr marL="0" lvl="0" indent="0" algn="ctr" rtl="0">
              <a:spcBef>
                <a:spcPts val="0"/>
              </a:spcBef>
              <a:spcAft>
                <a:spcPts val="0"/>
              </a:spcAft>
              <a:buNone/>
            </a:pPr>
            <a:endParaRPr b="1" dirty="0"/>
          </a:p>
          <a:p>
            <a:pPr marL="0" lvl="0" indent="0" algn="ctr" rtl="0">
              <a:spcBef>
                <a:spcPts val="0"/>
              </a:spcBef>
              <a:spcAft>
                <a:spcPts val="0"/>
              </a:spcAft>
              <a:buNone/>
            </a:pPr>
            <a:r>
              <a:rPr lang="en-US" b="1" dirty="0"/>
              <a:t>Questions:</a:t>
            </a:r>
            <a:endParaRPr b="1" dirty="0"/>
          </a:p>
          <a:p>
            <a:pPr marL="0" lvl="0" indent="0" algn="ctr" rtl="0">
              <a:spcBef>
                <a:spcPts val="0"/>
              </a:spcBef>
              <a:spcAft>
                <a:spcPts val="0"/>
              </a:spcAft>
              <a:buNone/>
            </a:pPr>
            <a:r>
              <a:rPr lang="en-US" b="1" dirty="0"/>
              <a:t>festival@bloomingtonpridemn.org</a:t>
            </a:r>
            <a:endParaRP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85"/>
          <p:cNvSpPr txBox="1">
            <a:spLocks noGrp="1"/>
          </p:cNvSpPr>
          <p:nvPr>
            <p:ph type="title"/>
          </p:nvPr>
        </p:nvSpPr>
        <p:spPr>
          <a:xfrm>
            <a:off x="1521850" y="1876050"/>
            <a:ext cx="6313200" cy="3146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7200"/>
              <a:t>Thank You</a:t>
            </a:r>
            <a:endParaRPr sz="7200"/>
          </a:p>
        </p:txBody>
      </p:sp>
      <p:sp>
        <p:nvSpPr>
          <p:cNvPr id="893" name="Google Shape;893;p85"/>
          <p:cNvSpPr txBox="1">
            <a:spLocks noGrp="1"/>
          </p:cNvSpPr>
          <p:nvPr>
            <p:ph type="subTitle" idx="1"/>
          </p:nvPr>
        </p:nvSpPr>
        <p:spPr>
          <a:xfrm>
            <a:off x="1521850" y="5085175"/>
            <a:ext cx="6289500" cy="768600"/>
          </a:xfrm>
          <a:prstGeom prst="rect">
            <a:avLst/>
          </a:prstGeom>
        </p:spPr>
        <p:txBody>
          <a:bodyPr spcFirstLastPara="1" wrap="square" lIns="0" tIns="0" rIns="0" bIns="0" anchor="t" anchorCtr="0">
            <a:noAutofit/>
          </a:bodyPr>
          <a:lstStyle/>
          <a:p>
            <a:pPr marL="0" lvl="0" indent="0" algn="ctr" rtl="0">
              <a:spcBef>
                <a:spcPts val="500"/>
              </a:spcBef>
              <a:spcAft>
                <a:spcPts val="900"/>
              </a:spcAft>
              <a:buNone/>
            </a:pPr>
            <a:r>
              <a:rPr lang="en-US"/>
              <a:t>Please send feedback to festival@bloomingtonpridemn.org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74"/>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Agenda</a:t>
            </a:r>
            <a:endParaRPr/>
          </a:p>
        </p:txBody>
      </p:sp>
      <p:sp>
        <p:nvSpPr>
          <p:cNvPr id="761" name="Google Shape;761;p74"/>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p>
            <a:pPr marL="0" lvl="0" indent="0" algn="l" rtl="0">
              <a:spcBef>
                <a:spcPts val="0"/>
              </a:spcBef>
              <a:spcAft>
                <a:spcPts val="300"/>
              </a:spcAft>
              <a:buNone/>
            </a:pPr>
            <a:endParaRPr/>
          </a:p>
        </p:txBody>
      </p:sp>
      <p:sp>
        <p:nvSpPr>
          <p:cNvPr id="762" name="Google Shape;762;p74"/>
          <p:cNvSpPr txBox="1">
            <a:spLocks noGrp="1"/>
          </p:cNvSpPr>
          <p:nvPr>
            <p:ph type="subTitle" idx="3"/>
          </p:nvPr>
        </p:nvSpPr>
        <p:spPr>
          <a:xfrm>
            <a:off x="3410700" y="6446375"/>
            <a:ext cx="8199900" cy="223500"/>
          </a:xfrm>
          <a:prstGeom prst="rect">
            <a:avLst/>
          </a:prstGeom>
        </p:spPr>
        <p:txBody>
          <a:bodyPr spcFirstLastPara="1" wrap="square" lIns="0" tIns="0" rIns="0" bIns="0" anchor="b" anchorCtr="0">
            <a:noAutofit/>
          </a:bodyPr>
          <a:lstStyle/>
          <a:p>
            <a:pPr marL="0" lvl="0" indent="0" algn="l" rtl="0">
              <a:spcBef>
                <a:spcPts val="0"/>
              </a:spcBef>
              <a:spcAft>
                <a:spcPts val="300"/>
              </a:spcAft>
              <a:buNone/>
            </a:pPr>
            <a:endParaRPr/>
          </a:p>
        </p:txBody>
      </p:sp>
      <p:sp>
        <p:nvSpPr>
          <p:cNvPr id="763" name="Google Shape;763;p74"/>
          <p:cNvSpPr txBox="1">
            <a:spLocks noGrp="1"/>
          </p:cNvSpPr>
          <p:nvPr>
            <p:ph type="body" idx="2"/>
          </p:nvPr>
        </p:nvSpPr>
        <p:spPr>
          <a:xfrm>
            <a:off x="748175" y="1911100"/>
            <a:ext cx="10698900" cy="4188300"/>
          </a:xfrm>
          <a:prstGeom prst="rect">
            <a:avLst/>
          </a:prstGeom>
        </p:spPr>
        <p:txBody>
          <a:bodyPr spcFirstLastPara="1" wrap="square" lIns="0" tIns="0" rIns="0" bIns="0" anchor="t" anchorCtr="0">
            <a:noAutofit/>
          </a:bodyPr>
          <a:lstStyle/>
          <a:p>
            <a:r>
              <a:rPr lang="en-US" dirty="0"/>
              <a:t>ST-19 &amp; COI Examples</a:t>
            </a:r>
          </a:p>
          <a:p>
            <a:pPr marL="457200" lvl="0" indent="-355600" algn="l">
              <a:spcBef>
                <a:spcPts val="500"/>
              </a:spcBef>
              <a:spcAft>
                <a:spcPts val="0"/>
              </a:spcAft>
              <a:buSzPts val="2000"/>
              <a:buChar char="●"/>
            </a:pPr>
            <a:r>
              <a:rPr lang="en-US" dirty="0"/>
              <a:t>Vendor Map &amp; Booth Location</a:t>
            </a:r>
            <a:endParaRPr dirty="0"/>
          </a:p>
          <a:p>
            <a:pPr marL="457200" lvl="0" indent="-355600" algn="l" rtl="0">
              <a:spcBef>
                <a:spcPts val="0"/>
              </a:spcBef>
              <a:spcAft>
                <a:spcPts val="0"/>
              </a:spcAft>
              <a:buSzPts val="2000"/>
              <a:buChar char="●"/>
            </a:pPr>
            <a:r>
              <a:rPr lang="en-US" dirty="0"/>
              <a:t>Vendor Information</a:t>
            </a:r>
            <a:endParaRPr dirty="0"/>
          </a:p>
          <a:p>
            <a:pPr>
              <a:spcBef>
                <a:spcPts val="0"/>
              </a:spcBef>
            </a:pPr>
            <a:r>
              <a:rPr lang="en-US" dirty="0"/>
              <a:t>Safety Briefing</a:t>
            </a:r>
          </a:p>
          <a:p>
            <a:pPr marL="457200" lvl="0" indent="-355600" algn="l" rtl="0">
              <a:spcBef>
                <a:spcPts val="0"/>
              </a:spcBef>
              <a:spcAft>
                <a:spcPts val="0"/>
              </a:spcAft>
              <a:buSzPts val="2000"/>
              <a:buChar char="●"/>
            </a:pPr>
            <a:r>
              <a:rPr lang="en-US" dirty="0"/>
              <a:t>Location, Setup Hours &amp; Festival Hours</a:t>
            </a:r>
            <a:endParaRPr dirty="0"/>
          </a:p>
          <a:p>
            <a:pPr marL="457200" lvl="0" indent="-355600" algn="l" rtl="0">
              <a:spcBef>
                <a:spcPts val="0"/>
              </a:spcBef>
              <a:spcAft>
                <a:spcPts val="0"/>
              </a:spcAft>
              <a:buSzPts val="2000"/>
              <a:buChar char="●"/>
            </a:pPr>
            <a:r>
              <a:rPr lang="en-US" dirty="0"/>
              <a:t>Food Setup</a:t>
            </a:r>
            <a:endParaRPr dirty="0"/>
          </a:p>
          <a:p>
            <a:pPr marL="457200" lvl="0" indent="-355600" algn="l" rtl="0">
              <a:spcBef>
                <a:spcPts val="0"/>
              </a:spcBef>
              <a:spcAft>
                <a:spcPts val="0"/>
              </a:spcAft>
              <a:buSzPts val="2000"/>
              <a:buChar char="●"/>
            </a:pPr>
            <a:r>
              <a:rPr lang="en-US" dirty="0"/>
              <a:t>Booth Setup</a:t>
            </a:r>
            <a:endParaRPr dirty="0"/>
          </a:p>
          <a:p>
            <a:pPr marL="457200" lvl="0" indent="-355600" algn="l" rtl="0">
              <a:spcBef>
                <a:spcPts val="0"/>
              </a:spcBef>
              <a:spcAft>
                <a:spcPts val="0"/>
              </a:spcAft>
              <a:buSzPts val="2000"/>
              <a:buChar char="●"/>
            </a:pPr>
            <a:r>
              <a:rPr lang="en-US" dirty="0"/>
              <a:t>Load-out</a:t>
            </a:r>
            <a:endParaRPr dirty="0"/>
          </a:p>
          <a:p>
            <a:pPr marL="457200" lvl="0" indent="-355600" algn="l" rtl="0">
              <a:spcBef>
                <a:spcPts val="0"/>
              </a:spcBef>
              <a:spcAft>
                <a:spcPts val="0"/>
              </a:spcAft>
              <a:buSzPts val="2000"/>
              <a:buChar char="●"/>
            </a:pPr>
            <a:r>
              <a:rPr lang="en-US" dirty="0"/>
              <a:t>Q&amp;A</a:t>
            </a:r>
            <a:endParaRPr dirty="0"/>
          </a:p>
        </p:txBody>
      </p:sp>
      <p:pic>
        <p:nvPicPr>
          <p:cNvPr id="764" name="Google Shape;764;p74"/>
          <p:cNvPicPr preferRelativeResize="0"/>
          <p:nvPr/>
        </p:nvPicPr>
        <p:blipFill>
          <a:blip r:embed="rId3">
            <a:alphaModFix/>
          </a:blip>
          <a:stretch>
            <a:fillRect/>
          </a:stretch>
        </p:blipFill>
        <p:spPr>
          <a:xfrm>
            <a:off x="6841688" y="3487050"/>
            <a:ext cx="3543300" cy="129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pic>
        <p:nvPicPr>
          <p:cNvPr id="898" name="Google Shape;898;p86"/>
          <p:cNvPicPr preferRelativeResize="0"/>
          <p:nvPr/>
        </p:nvPicPr>
        <p:blipFill>
          <a:blip r:embed="rId3">
            <a:alphaModFix/>
          </a:blip>
          <a:stretch>
            <a:fillRect/>
          </a:stretch>
        </p:blipFill>
        <p:spPr>
          <a:xfrm>
            <a:off x="152400" y="152400"/>
            <a:ext cx="7425226" cy="6269412"/>
          </a:xfrm>
          <a:prstGeom prst="rect">
            <a:avLst/>
          </a:prstGeom>
          <a:noFill/>
          <a:ln>
            <a:noFill/>
          </a:ln>
        </p:spPr>
      </p:pic>
      <p:sp>
        <p:nvSpPr>
          <p:cNvPr id="899" name="Google Shape;899;p86"/>
          <p:cNvSpPr/>
          <p:nvPr/>
        </p:nvSpPr>
        <p:spPr>
          <a:xfrm rot="-5400000">
            <a:off x="1836425" y="801975"/>
            <a:ext cx="5665200" cy="5966100"/>
          </a:xfrm>
          <a:prstGeom prst="rtTriangl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0" name="Google Shape;900;p86"/>
          <p:cNvPicPr preferRelativeResize="0"/>
          <p:nvPr/>
        </p:nvPicPr>
        <p:blipFill>
          <a:blip r:embed="rId4">
            <a:alphaModFix amt="52999"/>
          </a:blip>
          <a:stretch>
            <a:fillRect/>
          </a:stretch>
        </p:blipFill>
        <p:spPr>
          <a:xfrm>
            <a:off x="2376525" y="658900"/>
            <a:ext cx="3450977" cy="3450977"/>
          </a:xfrm>
          <a:prstGeom prst="rect">
            <a:avLst/>
          </a:prstGeom>
          <a:noFill/>
          <a:ln>
            <a:noFill/>
          </a:ln>
        </p:spPr>
      </p:pic>
      <p:sp>
        <p:nvSpPr>
          <p:cNvPr id="901" name="Google Shape;901;p86"/>
          <p:cNvSpPr txBox="1">
            <a:spLocks noGrp="1"/>
          </p:cNvSpPr>
          <p:nvPr>
            <p:ph type="title" idx="4294967295"/>
          </p:nvPr>
        </p:nvSpPr>
        <p:spPr>
          <a:xfrm>
            <a:off x="6371425" y="1194125"/>
            <a:ext cx="3650400" cy="1048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endParaRPr/>
          </a:p>
        </p:txBody>
      </p:sp>
      <p:sp>
        <p:nvSpPr>
          <p:cNvPr id="902" name="Google Shape;902;p86"/>
          <p:cNvSpPr txBox="1">
            <a:spLocks noGrp="1"/>
          </p:cNvSpPr>
          <p:nvPr>
            <p:ph type="body" idx="4294967295"/>
          </p:nvPr>
        </p:nvSpPr>
        <p:spPr>
          <a:xfrm>
            <a:off x="6147650" y="2724350"/>
            <a:ext cx="5204100" cy="3027300"/>
          </a:xfrm>
          <a:prstGeom prst="rect">
            <a:avLst/>
          </a:prstGeom>
        </p:spPr>
        <p:txBody>
          <a:bodyPr spcFirstLastPara="1" wrap="square" lIns="0" tIns="0" rIns="0" bIns="0" anchor="t" anchorCtr="0">
            <a:noAutofit/>
          </a:bodyPr>
          <a:lstStyle/>
          <a:p>
            <a:pPr marL="457200" lvl="0" indent="0" algn="l" rtl="0">
              <a:spcBef>
                <a:spcPts val="900"/>
              </a:spcBef>
              <a:spcAft>
                <a:spcPts val="0"/>
              </a:spcAft>
              <a:buNone/>
            </a:pPr>
            <a:endParaRPr sz="2500" b="1">
              <a:solidFill>
                <a:srgbClr val="000000"/>
              </a:solidFill>
              <a:latin typeface="Arial"/>
              <a:ea typeface="Arial"/>
              <a:cs typeface="Arial"/>
              <a:sym typeface="Arial"/>
            </a:endParaRPr>
          </a:p>
          <a:p>
            <a:pPr marL="0" lvl="0" indent="0" algn="l" rtl="0">
              <a:spcBef>
                <a:spcPts val="900"/>
              </a:spcBef>
              <a:spcAft>
                <a:spcPts val="900"/>
              </a:spcAft>
              <a:buNone/>
            </a:pPr>
            <a:endParaRPr/>
          </a:p>
        </p:txBody>
      </p:sp>
      <p:sp>
        <p:nvSpPr>
          <p:cNvPr id="903" name="Google Shape;903;p86"/>
          <p:cNvSpPr txBox="1"/>
          <p:nvPr/>
        </p:nvSpPr>
        <p:spPr>
          <a:xfrm rot="-5400000">
            <a:off x="6400" y="2870475"/>
            <a:ext cx="1036500" cy="1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b="1">
                <a:highlight>
                  <a:schemeClr val="lt1"/>
                </a:highlight>
              </a:rPr>
              <a:t> Logan Ave  </a:t>
            </a:r>
            <a:endParaRPr sz="900" b="1">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708D-D0A3-BF4A-FC47-0662FDDAEBA6}"/>
              </a:ext>
            </a:extLst>
          </p:cNvPr>
          <p:cNvSpPr>
            <a:spLocks noGrp="1"/>
          </p:cNvSpPr>
          <p:nvPr>
            <p:ph type="title"/>
          </p:nvPr>
        </p:nvSpPr>
        <p:spPr/>
        <p:txBody>
          <a:bodyPr/>
          <a:lstStyle/>
          <a:p>
            <a:r>
              <a:rPr lang="en-US"/>
              <a:t> ST-19 Tax Form</a:t>
            </a:r>
          </a:p>
        </p:txBody>
      </p:sp>
      <p:sp>
        <p:nvSpPr>
          <p:cNvPr id="3" name="Subtitle 2">
            <a:extLst>
              <a:ext uri="{FF2B5EF4-FFF2-40B4-BE49-F238E27FC236}">
                <a16:creationId xmlns:a16="http://schemas.microsoft.com/office/drawing/2014/main" id="{CAFB5794-AB3A-2DB7-62B2-DB725C23790D}"/>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6EC32222-8E7E-9069-427D-150EA4485940}"/>
              </a:ext>
            </a:extLst>
          </p:cNvPr>
          <p:cNvSpPr>
            <a:spLocks noGrp="1"/>
          </p:cNvSpPr>
          <p:nvPr>
            <p:ph type="body" idx="2"/>
          </p:nvPr>
        </p:nvSpPr>
        <p:spPr/>
        <p:txBody>
          <a:bodyPr/>
          <a:lstStyle/>
          <a:p>
            <a:r>
              <a:rPr lang="en-US" dirty="0"/>
              <a:t>Business Name and Address</a:t>
            </a:r>
          </a:p>
          <a:p>
            <a:r>
              <a:rPr lang="en-US" dirty="0"/>
              <a:t>Tax ID number if required </a:t>
            </a:r>
          </a:p>
          <a:p>
            <a:r>
              <a:rPr lang="en-US" dirty="0"/>
              <a:t>Name, Location and Dates of Event</a:t>
            </a:r>
          </a:p>
          <a:p>
            <a:pPr lvl="1"/>
            <a:r>
              <a:rPr lang="en-US" sz="1400" dirty="0"/>
              <a:t>Bloomington Pride</a:t>
            </a:r>
          </a:p>
          <a:p>
            <a:pPr lvl="1"/>
            <a:r>
              <a:rPr lang="en-US" sz="1400" dirty="0"/>
              <a:t>Bloomington Civic Plaza</a:t>
            </a:r>
          </a:p>
          <a:p>
            <a:pPr lvl="1"/>
            <a:r>
              <a:rPr lang="en-US" sz="1400" dirty="0"/>
              <a:t>September 10, 2023</a:t>
            </a:r>
          </a:p>
          <a:p>
            <a:endParaRPr lang="en-US" dirty="0"/>
          </a:p>
          <a:p>
            <a:r>
              <a:rPr lang="en-US"/>
              <a:t>Tax Exemption </a:t>
            </a:r>
            <a:r>
              <a:rPr lang="en-US" dirty="0"/>
              <a:t>Information Section if Tax ID is not required </a:t>
            </a:r>
          </a:p>
          <a:p>
            <a:r>
              <a:rPr lang="en-US" dirty="0"/>
              <a:t>All vendors even if not selling </a:t>
            </a:r>
          </a:p>
          <a:p>
            <a:endParaRPr lang="en-US" dirty="0"/>
          </a:p>
          <a:p>
            <a:r>
              <a:rPr lang="en-US" dirty="0"/>
              <a:t>Signature</a:t>
            </a:r>
          </a:p>
          <a:p>
            <a:endParaRPr lang="en-US" dirty="0"/>
          </a:p>
          <a:p>
            <a:endParaRPr lang="en-US" dirty="0"/>
          </a:p>
        </p:txBody>
      </p:sp>
      <p:sp>
        <p:nvSpPr>
          <p:cNvPr id="5" name="Text Placeholder 4">
            <a:extLst>
              <a:ext uri="{FF2B5EF4-FFF2-40B4-BE49-F238E27FC236}">
                <a16:creationId xmlns:a16="http://schemas.microsoft.com/office/drawing/2014/main" id="{01E77D8D-905C-ABD5-5528-C30963676FDF}"/>
              </a:ext>
            </a:extLst>
          </p:cNvPr>
          <p:cNvSpPr>
            <a:spLocks noGrp="1"/>
          </p:cNvSpPr>
          <p:nvPr>
            <p:ph type="body" idx="3"/>
          </p:nvPr>
        </p:nvSpPr>
        <p:spPr/>
        <p:txBody>
          <a:bodyPr/>
          <a:lstStyle/>
          <a:p>
            <a:r>
              <a:rPr lang="en-US"/>
              <a:t>THIS IS CORRECT:</a:t>
            </a:r>
          </a:p>
        </p:txBody>
      </p:sp>
      <p:sp>
        <p:nvSpPr>
          <p:cNvPr id="6" name="Subtitle 5">
            <a:extLst>
              <a:ext uri="{FF2B5EF4-FFF2-40B4-BE49-F238E27FC236}">
                <a16:creationId xmlns:a16="http://schemas.microsoft.com/office/drawing/2014/main" id="{A3735605-2516-2932-E79F-2860AACA731B}"/>
              </a:ext>
            </a:extLst>
          </p:cNvPr>
          <p:cNvSpPr>
            <a:spLocks noGrp="1"/>
          </p:cNvSpPr>
          <p:nvPr>
            <p:ph type="subTitle" idx="4"/>
          </p:nvPr>
        </p:nvSpPr>
        <p:spPr/>
        <p:txBody>
          <a:bodyPr/>
          <a:lstStyle/>
          <a:p>
            <a:endParaRPr lang="en-US"/>
          </a:p>
        </p:txBody>
      </p:sp>
      <p:pic>
        <p:nvPicPr>
          <p:cNvPr id="9" name="Picture 9" descr="Graphical user interface, text, application&#10;&#10;Description automatically generated">
            <a:extLst>
              <a:ext uri="{FF2B5EF4-FFF2-40B4-BE49-F238E27FC236}">
                <a16:creationId xmlns:a16="http://schemas.microsoft.com/office/drawing/2014/main" id="{D3533593-685F-8EE9-FC34-3318264BB0E1}"/>
              </a:ext>
            </a:extLst>
          </p:cNvPr>
          <p:cNvPicPr>
            <a:picLocks noChangeAspect="1"/>
          </p:cNvPicPr>
          <p:nvPr/>
        </p:nvPicPr>
        <p:blipFill>
          <a:blip r:embed="rId2"/>
          <a:stretch>
            <a:fillRect/>
          </a:stretch>
        </p:blipFill>
        <p:spPr>
          <a:xfrm>
            <a:off x="6384914" y="3521973"/>
            <a:ext cx="5004520" cy="1659182"/>
          </a:xfrm>
          <a:prstGeom prst="rect">
            <a:avLst/>
          </a:prstGeom>
        </p:spPr>
      </p:pic>
      <p:pic>
        <p:nvPicPr>
          <p:cNvPr id="11" name="Picture 11" descr="Graphical user interface, text, application&#10;&#10;Description automatically generated">
            <a:extLst>
              <a:ext uri="{FF2B5EF4-FFF2-40B4-BE49-F238E27FC236}">
                <a16:creationId xmlns:a16="http://schemas.microsoft.com/office/drawing/2014/main" id="{A23171CF-C116-6E9C-A14F-8861A147F191}"/>
              </a:ext>
            </a:extLst>
          </p:cNvPr>
          <p:cNvPicPr>
            <a:picLocks noChangeAspect="1"/>
          </p:cNvPicPr>
          <p:nvPr/>
        </p:nvPicPr>
        <p:blipFill>
          <a:blip r:embed="rId3"/>
          <a:stretch>
            <a:fillRect/>
          </a:stretch>
        </p:blipFill>
        <p:spPr>
          <a:xfrm>
            <a:off x="6401242" y="5186136"/>
            <a:ext cx="5045340" cy="984249"/>
          </a:xfrm>
          <a:prstGeom prst="rect">
            <a:avLst/>
          </a:prstGeom>
        </p:spPr>
      </p:pic>
      <p:pic>
        <p:nvPicPr>
          <p:cNvPr id="12" name="Picture 12" descr="Graphical user interface, text, application, email&#10;&#10;Description automatically generated">
            <a:extLst>
              <a:ext uri="{FF2B5EF4-FFF2-40B4-BE49-F238E27FC236}">
                <a16:creationId xmlns:a16="http://schemas.microsoft.com/office/drawing/2014/main" id="{1C00EA62-DB36-B367-27F7-6E93B6AC598C}"/>
              </a:ext>
            </a:extLst>
          </p:cNvPr>
          <p:cNvPicPr>
            <a:picLocks noChangeAspect="1"/>
          </p:cNvPicPr>
          <p:nvPr/>
        </p:nvPicPr>
        <p:blipFill>
          <a:blip r:embed="rId4"/>
          <a:stretch>
            <a:fillRect/>
          </a:stretch>
        </p:blipFill>
        <p:spPr>
          <a:xfrm>
            <a:off x="6376750" y="2255740"/>
            <a:ext cx="4833077" cy="1170862"/>
          </a:xfrm>
          <a:prstGeom prst="rect">
            <a:avLst/>
          </a:prstGeom>
        </p:spPr>
      </p:pic>
      <p:pic>
        <p:nvPicPr>
          <p:cNvPr id="14" name="Picture 24" descr="A picture containing clipart&#10;&#10;Description automatically generated">
            <a:extLst>
              <a:ext uri="{FF2B5EF4-FFF2-40B4-BE49-F238E27FC236}">
                <a16:creationId xmlns:a16="http://schemas.microsoft.com/office/drawing/2014/main" id="{312A11E7-1DB3-1DDF-F241-F2928D1BB38E}"/>
              </a:ext>
            </a:extLst>
          </p:cNvPr>
          <p:cNvPicPr>
            <a:picLocks noChangeAspect="1"/>
          </p:cNvPicPr>
          <p:nvPr/>
        </p:nvPicPr>
        <p:blipFill rotWithShape="1">
          <a:blip r:embed="rId5"/>
          <a:srcRect r="50244" b="-877"/>
          <a:stretch/>
        </p:blipFill>
        <p:spPr>
          <a:xfrm>
            <a:off x="8158198" y="589"/>
            <a:ext cx="1446330" cy="1669982"/>
          </a:xfrm>
          <a:prstGeom prst="rect">
            <a:avLst/>
          </a:prstGeom>
        </p:spPr>
      </p:pic>
    </p:spTree>
    <p:extLst>
      <p:ext uri="{BB962C8B-B14F-4D97-AF65-F5344CB8AC3E}">
        <p14:creationId xmlns:p14="http://schemas.microsoft.com/office/powerpoint/2010/main" val="232263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a:extLst>
              <a:ext uri="{FF2B5EF4-FFF2-40B4-BE49-F238E27FC236}">
                <a16:creationId xmlns:a16="http://schemas.microsoft.com/office/drawing/2014/main" id="{A1CCAB93-CC2F-20EF-3CBC-7A56442BE846}"/>
              </a:ext>
            </a:extLst>
          </p:cNvPr>
          <p:cNvPicPr>
            <a:picLocks noChangeAspect="1"/>
          </p:cNvPicPr>
          <p:nvPr/>
        </p:nvPicPr>
        <p:blipFill>
          <a:blip r:embed="rId3"/>
          <a:stretch>
            <a:fillRect/>
          </a:stretch>
        </p:blipFill>
        <p:spPr>
          <a:xfrm>
            <a:off x="6623492" y="2656089"/>
            <a:ext cx="4190494" cy="3404031"/>
          </a:xfrm>
          <a:prstGeom prst="rect">
            <a:avLst/>
          </a:prstGeom>
        </p:spPr>
      </p:pic>
      <p:pic>
        <p:nvPicPr>
          <p:cNvPr id="10" name="Picture 11" descr="Graphical user interface&#10;&#10;Description automatically generated">
            <a:extLst>
              <a:ext uri="{FF2B5EF4-FFF2-40B4-BE49-F238E27FC236}">
                <a16:creationId xmlns:a16="http://schemas.microsoft.com/office/drawing/2014/main" id="{61D91DA0-3964-B878-40EB-8A1E15BE95B6}"/>
              </a:ext>
            </a:extLst>
          </p:cNvPr>
          <p:cNvPicPr>
            <a:picLocks noChangeAspect="1"/>
          </p:cNvPicPr>
          <p:nvPr/>
        </p:nvPicPr>
        <p:blipFill>
          <a:blip r:embed="rId4"/>
          <a:stretch>
            <a:fillRect/>
          </a:stretch>
        </p:blipFill>
        <p:spPr>
          <a:xfrm>
            <a:off x="1686417" y="2245360"/>
            <a:ext cx="3708827" cy="4492858"/>
          </a:xfrm>
          <a:prstGeom prst="rect">
            <a:avLst/>
          </a:prstGeom>
        </p:spPr>
      </p:pic>
      <p:sp>
        <p:nvSpPr>
          <p:cNvPr id="2" name="Title 1">
            <a:extLst>
              <a:ext uri="{FF2B5EF4-FFF2-40B4-BE49-F238E27FC236}">
                <a16:creationId xmlns:a16="http://schemas.microsoft.com/office/drawing/2014/main" id="{B10B708D-D0A3-BF4A-FC47-0662FDDAEBA6}"/>
              </a:ext>
            </a:extLst>
          </p:cNvPr>
          <p:cNvSpPr>
            <a:spLocks noGrp="1"/>
          </p:cNvSpPr>
          <p:nvPr>
            <p:ph type="title"/>
          </p:nvPr>
        </p:nvSpPr>
        <p:spPr/>
        <p:txBody>
          <a:bodyPr/>
          <a:lstStyle/>
          <a:p>
            <a:r>
              <a:rPr lang="en-US"/>
              <a:t>Proof of Insurance (COI) </a:t>
            </a:r>
          </a:p>
        </p:txBody>
      </p:sp>
      <p:sp>
        <p:nvSpPr>
          <p:cNvPr id="3" name="Subtitle 2">
            <a:extLst>
              <a:ext uri="{FF2B5EF4-FFF2-40B4-BE49-F238E27FC236}">
                <a16:creationId xmlns:a16="http://schemas.microsoft.com/office/drawing/2014/main" id="{CAFB5794-AB3A-2DB7-62B2-DB725C23790D}"/>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6EC32222-8E7E-9069-427D-150EA4485940}"/>
              </a:ext>
            </a:extLst>
          </p:cNvPr>
          <p:cNvSpPr>
            <a:spLocks noGrp="1"/>
          </p:cNvSpPr>
          <p:nvPr>
            <p:ph type="body" idx="2"/>
          </p:nvPr>
        </p:nvSpPr>
        <p:spPr>
          <a:xfrm>
            <a:off x="6394371" y="1870995"/>
            <a:ext cx="5047800" cy="4188300"/>
          </a:xfrm>
        </p:spPr>
        <p:txBody>
          <a:bodyPr/>
          <a:lstStyle/>
          <a:p>
            <a:r>
              <a:rPr lang="en-US"/>
              <a:t>Being Self</a:t>
            </a:r>
            <a:r>
              <a:rPr lang="en-US">
                <a:solidFill>
                  <a:srgbClr val="59575C"/>
                </a:solidFill>
              </a:rPr>
              <a:t> Insured is also </a:t>
            </a:r>
            <a:r>
              <a:rPr lang="en-US" b="1">
                <a:solidFill>
                  <a:srgbClr val="00B050"/>
                </a:solidFill>
              </a:rPr>
              <a:t>Acceptable </a:t>
            </a:r>
            <a:r>
              <a:rPr lang="en-US"/>
              <a:t>on Company/State Letterhead.</a:t>
            </a:r>
            <a:endParaRPr lang="en-US" b="1">
              <a:solidFill>
                <a:srgbClr val="59575C"/>
              </a:solidFill>
            </a:endParaRPr>
          </a:p>
          <a:p>
            <a:endParaRPr lang="en-US" b="1">
              <a:solidFill>
                <a:srgbClr val="00B050"/>
              </a:solidFill>
            </a:endParaRPr>
          </a:p>
          <a:p>
            <a:endParaRPr lang="en-US">
              <a:solidFill>
                <a:srgbClr val="59575C"/>
              </a:solidFill>
            </a:endParaRPr>
          </a:p>
          <a:p>
            <a:endParaRPr lang="en-US"/>
          </a:p>
        </p:txBody>
      </p:sp>
      <p:sp>
        <p:nvSpPr>
          <p:cNvPr id="5" name="Text Placeholder 4">
            <a:extLst>
              <a:ext uri="{FF2B5EF4-FFF2-40B4-BE49-F238E27FC236}">
                <a16:creationId xmlns:a16="http://schemas.microsoft.com/office/drawing/2014/main" id="{01E77D8D-905C-ABD5-5528-C30963676FDF}"/>
              </a:ext>
            </a:extLst>
          </p:cNvPr>
          <p:cNvSpPr>
            <a:spLocks noGrp="1"/>
          </p:cNvSpPr>
          <p:nvPr>
            <p:ph type="body" idx="3"/>
          </p:nvPr>
        </p:nvSpPr>
        <p:spPr>
          <a:xfrm>
            <a:off x="712965" y="1723942"/>
            <a:ext cx="5047800" cy="4188300"/>
          </a:xfrm>
        </p:spPr>
        <p:txBody>
          <a:bodyPr/>
          <a:lstStyle/>
          <a:p>
            <a:r>
              <a:rPr lang="en-US"/>
              <a:t>This is what </a:t>
            </a:r>
            <a:r>
              <a:rPr lang="en-US">
                <a:solidFill>
                  <a:srgbClr val="59575C"/>
                </a:solidFill>
              </a:rPr>
              <a:t>a </a:t>
            </a:r>
            <a:r>
              <a:rPr lang="en-US" b="1">
                <a:solidFill>
                  <a:srgbClr val="00B050"/>
                </a:solidFill>
              </a:rPr>
              <a:t>CORRECT </a:t>
            </a:r>
            <a:r>
              <a:rPr lang="en-US"/>
              <a:t>COI looks like:</a:t>
            </a:r>
          </a:p>
        </p:txBody>
      </p:sp>
      <p:sp>
        <p:nvSpPr>
          <p:cNvPr id="6" name="Subtitle 5">
            <a:extLst>
              <a:ext uri="{FF2B5EF4-FFF2-40B4-BE49-F238E27FC236}">
                <a16:creationId xmlns:a16="http://schemas.microsoft.com/office/drawing/2014/main" id="{A3735605-2516-2932-E79F-2860AACA731B}"/>
              </a:ext>
            </a:extLst>
          </p:cNvPr>
          <p:cNvSpPr>
            <a:spLocks noGrp="1"/>
          </p:cNvSpPr>
          <p:nvPr>
            <p:ph type="subTitle" idx="4"/>
          </p:nvPr>
        </p:nvSpPr>
        <p:spPr/>
        <p:txBody>
          <a:bodyPr/>
          <a:lstStyle/>
          <a:p>
            <a:endParaRPr lang="en-US"/>
          </a:p>
        </p:txBody>
      </p:sp>
      <p:sp>
        <p:nvSpPr>
          <p:cNvPr id="14" name="Rectangle 13">
            <a:extLst>
              <a:ext uri="{FF2B5EF4-FFF2-40B4-BE49-F238E27FC236}">
                <a16:creationId xmlns:a16="http://schemas.microsoft.com/office/drawing/2014/main" id="{23D84DD9-38DE-813F-F75A-D80424D1C935}"/>
              </a:ext>
            </a:extLst>
          </p:cNvPr>
          <p:cNvSpPr/>
          <p:nvPr/>
        </p:nvSpPr>
        <p:spPr>
          <a:xfrm>
            <a:off x="1831484" y="6287877"/>
            <a:ext cx="1087706" cy="34514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2" name="Oval 11">
            <a:extLst>
              <a:ext uri="{FF2B5EF4-FFF2-40B4-BE49-F238E27FC236}">
                <a16:creationId xmlns:a16="http://schemas.microsoft.com/office/drawing/2014/main" id="{1ED16A05-8F98-C2D6-D90F-3B334762588A}"/>
              </a:ext>
            </a:extLst>
          </p:cNvPr>
          <p:cNvSpPr/>
          <p:nvPr/>
        </p:nvSpPr>
        <p:spPr>
          <a:xfrm>
            <a:off x="7405171" y="2612945"/>
            <a:ext cx="2675303" cy="618337"/>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18" name="Picture 24" descr="A picture containing clipart&#10;&#10;Description automatically generated">
            <a:extLst>
              <a:ext uri="{FF2B5EF4-FFF2-40B4-BE49-F238E27FC236}">
                <a16:creationId xmlns:a16="http://schemas.microsoft.com/office/drawing/2014/main" id="{C65A0F00-4C71-2C67-083A-F56DDB662D95}"/>
              </a:ext>
            </a:extLst>
          </p:cNvPr>
          <p:cNvPicPr>
            <a:picLocks noChangeAspect="1"/>
          </p:cNvPicPr>
          <p:nvPr/>
        </p:nvPicPr>
        <p:blipFill rotWithShape="1">
          <a:blip r:embed="rId5"/>
          <a:srcRect r="50244" b="-877"/>
          <a:stretch/>
        </p:blipFill>
        <p:spPr>
          <a:xfrm>
            <a:off x="8158198" y="589"/>
            <a:ext cx="1446330" cy="1669982"/>
          </a:xfrm>
          <a:prstGeom prst="rect">
            <a:avLst/>
          </a:prstGeom>
        </p:spPr>
      </p:pic>
      <p:sp>
        <p:nvSpPr>
          <p:cNvPr id="20" name="Rectangle 19">
            <a:extLst>
              <a:ext uri="{FF2B5EF4-FFF2-40B4-BE49-F238E27FC236}">
                <a16:creationId xmlns:a16="http://schemas.microsoft.com/office/drawing/2014/main" id="{08C1CEB5-5F1F-DF32-0CE6-3CE1BB4EC859}"/>
              </a:ext>
            </a:extLst>
          </p:cNvPr>
          <p:cNvSpPr/>
          <p:nvPr/>
        </p:nvSpPr>
        <p:spPr>
          <a:xfrm>
            <a:off x="6753525" y="4590087"/>
            <a:ext cx="3509415" cy="26493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1" name="Oval 20">
            <a:extLst>
              <a:ext uri="{FF2B5EF4-FFF2-40B4-BE49-F238E27FC236}">
                <a16:creationId xmlns:a16="http://schemas.microsoft.com/office/drawing/2014/main" id="{A74074AF-B06C-374A-21EC-AF525A756C3E}"/>
              </a:ext>
            </a:extLst>
          </p:cNvPr>
          <p:cNvSpPr/>
          <p:nvPr/>
        </p:nvSpPr>
        <p:spPr>
          <a:xfrm>
            <a:off x="4752042" y="2251996"/>
            <a:ext cx="574706" cy="471286"/>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2" name="Rectangle 21">
            <a:extLst>
              <a:ext uri="{FF2B5EF4-FFF2-40B4-BE49-F238E27FC236}">
                <a16:creationId xmlns:a16="http://schemas.microsoft.com/office/drawing/2014/main" id="{8BA56E8B-C64E-B602-D27A-47A0749BB7FE}"/>
              </a:ext>
            </a:extLst>
          </p:cNvPr>
          <p:cNvSpPr/>
          <p:nvPr/>
        </p:nvSpPr>
        <p:spPr>
          <a:xfrm>
            <a:off x="2579086" y="2250613"/>
            <a:ext cx="1836964" cy="318407"/>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241374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descr="Text&#10;&#10;Description automatically generated">
            <a:extLst>
              <a:ext uri="{FF2B5EF4-FFF2-40B4-BE49-F238E27FC236}">
                <a16:creationId xmlns:a16="http://schemas.microsoft.com/office/drawing/2014/main" id="{97281F20-9D96-1E15-8BC4-C7C4E47608E6}"/>
              </a:ext>
            </a:extLst>
          </p:cNvPr>
          <p:cNvPicPr>
            <a:picLocks noChangeAspect="1"/>
          </p:cNvPicPr>
          <p:nvPr/>
        </p:nvPicPr>
        <p:blipFill>
          <a:blip r:embed="rId3"/>
          <a:stretch>
            <a:fillRect/>
          </a:stretch>
        </p:blipFill>
        <p:spPr>
          <a:xfrm>
            <a:off x="723085" y="3744429"/>
            <a:ext cx="4953131" cy="973351"/>
          </a:xfrm>
          <a:prstGeom prst="rect">
            <a:avLst/>
          </a:prstGeom>
        </p:spPr>
      </p:pic>
      <p:sp>
        <p:nvSpPr>
          <p:cNvPr id="2" name="Title 1">
            <a:extLst>
              <a:ext uri="{FF2B5EF4-FFF2-40B4-BE49-F238E27FC236}">
                <a16:creationId xmlns:a16="http://schemas.microsoft.com/office/drawing/2014/main" id="{B10B708D-D0A3-BF4A-FC47-0662FDDAEBA6}"/>
              </a:ext>
            </a:extLst>
          </p:cNvPr>
          <p:cNvSpPr>
            <a:spLocks noGrp="1"/>
          </p:cNvSpPr>
          <p:nvPr>
            <p:ph type="title"/>
          </p:nvPr>
        </p:nvSpPr>
        <p:spPr/>
        <p:txBody>
          <a:bodyPr/>
          <a:lstStyle/>
          <a:p>
            <a:r>
              <a:rPr lang="en-US"/>
              <a:t>Proof of Insurance (COI) </a:t>
            </a:r>
          </a:p>
        </p:txBody>
      </p:sp>
      <p:sp>
        <p:nvSpPr>
          <p:cNvPr id="3" name="Subtitle 2">
            <a:extLst>
              <a:ext uri="{FF2B5EF4-FFF2-40B4-BE49-F238E27FC236}">
                <a16:creationId xmlns:a16="http://schemas.microsoft.com/office/drawing/2014/main" id="{CAFB5794-AB3A-2DB7-62B2-DB725C23790D}"/>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6EC32222-8E7E-9069-427D-150EA4485940}"/>
              </a:ext>
            </a:extLst>
          </p:cNvPr>
          <p:cNvSpPr>
            <a:spLocks noGrp="1"/>
          </p:cNvSpPr>
          <p:nvPr>
            <p:ph type="body" idx="2"/>
          </p:nvPr>
        </p:nvSpPr>
        <p:spPr/>
        <p:txBody>
          <a:bodyPr/>
          <a:lstStyle/>
          <a:p>
            <a:r>
              <a:rPr lang="en-US" dirty="0"/>
              <a:t>Must be a Certificate of Liability Insurance. </a:t>
            </a:r>
          </a:p>
          <a:p>
            <a:endParaRPr lang="en-US" dirty="0"/>
          </a:p>
          <a:p>
            <a:r>
              <a:rPr lang="en-US" dirty="0">
                <a:latin typeface="Arial"/>
                <a:cs typeface="Arial"/>
              </a:rPr>
              <a:t>Must have a current date (not expired) </a:t>
            </a:r>
          </a:p>
          <a:p>
            <a:pPr marL="571500" lvl="1" indent="0">
              <a:buNone/>
            </a:pPr>
            <a:r>
              <a:rPr lang="en-US" b="1" dirty="0">
                <a:solidFill>
                  <a:srgbClr val="00B050"/>
                </a:solidFill>
                <a:latin typeface="Arial"/>
                <a:cs typeface="Arial"/>
              </a:rPr>
              <a:t>Date within 1 year of the Festival dates</a:t>
            </a:r>
            <a:endParaRPr lang="en-US" dirty="0"/>
          </a:p>
          <a:p>
            <a:pPr marL="571500" lvl="1" indent="0">
              <a:buNone/>
            </a:pPr>
            <a:endParaRPr lang="en-US" b="1" dirty="0">
              <a:solidFill>
                <a:srgbClr val="00B050"/>
              </a:solidFill>
              <a:latin typeface="Arial"/>
              <a:cs typeface="Arial"/>
            </a:endParaRPr>
          </a:p>
          <a:p>
            <a:pPr marL="571500" lvl="1" indent="0">
              <a:buNone/>
            </a:pPr>
            <a:endParaRPr lang="en-US" b="1" dirty="0">
              <a:solidFill>
                <a:srgbClr val="00B050"/>
              </a:solidFill>
              <a:latin typeface="Arial"/>
              <a:cs typeface="Arial"/>
            </a:endParaRPr>
          </a:p>
          <a:p>
            <a:pPr marL="571500" lvl="1" indent="0">
              <a:buNone/>
            </a:pPr>
            <a:endParaRPr lang="en-US" b="1" dirty="0">
              <a:solidFill>
                <a:srgbClr val="00B050"/>
              </a:solidFill>
              <a:latin typeface="Arial"/>
              <a:cs typeface="Arial"/>
            </a:endParaRPr>
          </a:p>
          <a:p>
            <a:endParaRPr lang="en-US" dirty="0"/>
          </a:p>
          <a:p>
            <a:r>
              <a:rPr lang="en-US" dirty="0"/>
              <a:t>Must List Twin Cities Pride as additional insured (with address).</a:t>
            </a:r>
          </a:p>
          <a:p>
            <a:endParaRPr lang="en-US" dirty="0"/>
          </a:p>
          <a:p>
            <a:pPr marL="558800" lvl="1" indent="0">
              <a:buNone/>
            </a:pPr>
            <a:r>
              <a:rPr lang="en-US" b="1" dirty="0">
                <a:solidFill>
                  <a:srgbClr val="00B050"/>
                </a:solidFill>
              </a:rPr>
              <a:t>.</a:t>
            </a:r>
            <a:endParaRPr lang="en-US" b="1" dirty="0"/>
          </a:p>
          <a:p>
            <a:endParaRPr lang="en-US" dirty="0"/>
          </a:p>
          <a:p>
            <a:endParaRPr lang="en-US" dirty="0"/>
          </a:p>
        </p:txBody>
      </p:sp>
      <p:sp>
        <p:nvSpPr>
          <p:cNvPr id="5" name="Text Placeholder 4">
            <a:extLst>
              <a:ext uri="{FF2B5EF4-FFF2-40B4-BE49-F238E27FC236}">
                <a16:creationId xmlns:a16="http://schemas.microsoft.com/office/drawing/2014/main" id="{01E77D8D-905C-ABD5-5528-C30963676FDF}"/>
              </a:ext>
            </a:extLst>
          </p:cNvPr>
          <p:cNvSpPr>
            <a:spLocks noGrp="1"/>
          </p:cNvSpPr>
          <p:nvPr>
            <p:ph type="body" idx="3"/>
          </p:nvPr>
        </p:nvSpPr>
        <p:spPr/>
        <p:txBody>
          <a:bodyPr/>
          <a:lstStyle/>
          <a:p>
            <a:r>
              <a:rPr lang="en-US"/>
              <a:t>THESE ARE </a:t>
            </a:r>
            <a:r>
              <a:rPr lang="en-US" b="1">
                <a:solidFill>
                  <a:srgbClr val="00B050"/>
                </a:solidFill>
              </a:rPr>
              <a:t>CORRECT:</a:t>
            </a:r>
          </a:p>
        </p:txBody>
      </p:sp>
      <p:sp>
        <p:nvSpPr>
          <p:cNvPr id="6" name="Subtitle 5">
            <a:extLst>
              <a:ext uri="{FF2B5EF4-FFF2-40B4-BE49-F238E27FC236}">
                <a16:creationId xmlns:a16="http://schemas.microsoft.com/office/drawing/2014/main" id="{A3735605-2516-2932-E79F-2860AACA731B}"/>
              </a:ext>
            </a:extLst>
          </p:cNvPr>
          <p:cNvSpPr>
            <a:spLocks noGrp="1"/>
          </p:cNvSpPr>
          <p:nvPr>
            <p:ph type="subTitle" idx="4"/>
          </p:nvPr>
        </p:nvSpPr>
        <p:spPr/>
        <p:txBody>
          <a:bodyPr/>
          <a:lstStyle/>
          <a:p>
            <a:endParaRPr lang="en-US"/>
          </a:p>
        </p:txBody>
      </p:sp>
      <p:pic>
        <p:nvPicPr>
          <p:cNvPr id="8" name="Picture 8" descr="Table&#10;&#10;Description automatically generated">
            <a:extLst>
              <a:ext uri="{FF2B5EF4-FFF2-40B4-BE49-F238E27FC236}">
                <a16:creationId xmlns:a16="http://schemas.microsoft.com/office/drawing/2014/main" id="{440EF58B-43F8-99E8-414E-54AEF273DF9A}"/>
              </a:ext>
            </a:extLst>
          </p:cNvPr>
          <p:cNvPicPr>
            <a:picLocks noChangeAspect="1"/>
          </p:cNvPicPr>
          <p:nvPr/>
        </p:nvPicPr>
        <p:blipFill rotWithShape="1">
          <a:blip r:embed="rId4"/>
          <a:srcRect t="39366" r="-122" b="-452"/>
          <a:stretch/>
        </p:blipFill>
        <p:spPr>
          <a:xfrm>
            <a:off x="6879514" y="2696146"/>
            <a:ext cx="4578749" cy="983813"/>
          </a:xfrm>
          <a:prstGeom prst="rect">
            <a:avLst/>
          </a:prstGeom>
        </p:spPr>
      </p:pic>
      <p:sp>
        <p:nvSpPr>
          <p:cNvPr id="11" name="Oval 10">
            <a:extLst>
              <a:ext uri="{FF2B5EF4-FFF2-40B4-BE49-F238E27FC236}">
                <a16:creationId xmlns:a16="http://schemas.microsoft.com/office/drawing/2014/main" id="{69059F42-823E-34A5-A3A2-C02A0AB7763B}"/>
              </a:ext>
            </a:extLst>
          </p:cNvPr>
          <p:cNvSpPr/>
          <p:nvPr/>
        </p:nvSpPr>
        <p:spPr>
          <a:xfrm>
            <a:off x="4827034" y="3722525"/>
            <a:ext cx="922575" cy="498022"/>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3" name="Rectangle 12">
            <a:extLst>
              <a:ext uri="{FF2B5EF4-FFF2-40B4-BE49-F238E27FC236}">
                <a16:creationId xmlns:a16="http://schemas.microsoft.com/office/drawing/2014/main" id="{5914E046-2112-F192-5F67-CC480926A787}"/>
              </a:ext>
            </a:extLst>
          </p:cNvPr>
          <p:cNvSpPr/>
          <p:nvPr/>
        </p:nvSpPr>
        <p:spPr>
          <a:xfrm>
            <a:off x="7015384" y="2942926"/>
            <a:ext cx="1836964" cy="318407"/>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18" name="Picture 24" descr="A picture containing clipart&#10;&#10;Description automatically generated">
            <a:extLst>
              <a:ext uri="{FF2B5EF4-FFF2-40B4-BE49-F238E27FC236}">
                <a16:creationId xmlns:a16="http://schemas.microsoft.com/office/drawing/2014/main" id="{A86C2A48-2368-958F-B0EB-978F23FE4010}"/>
              </a:ext>
            </a:extLst>
          </p:cNvPr>
          <p:cNvPicPr>
            <a:picLocks noChangeAspect="1"/>
          </p:cNvPicPr>
          <p:nvPr/>
        </p:nvPicPr>
        <p:blipFill rotWithShape="1">
          <a:blip r:embed="rId5"/>
          <a:srcRect r="50244" b="-877"/>
          <a:stretch/>
        </p:blipFill>
        <p:spPr>
          <a:xfrm>
            <a:off x="8158198" y="589"/>
            <a:ext cx="1446330" cy="1669982"/>
          </a:xfrm>
          <a:prstGeom prst="rect">
            <a:avLst/>
          </a:prstGeom>
        </p:spPr>
      </p:pic>
      <p:sp>
        <p:nvSpPr>
          <p:cNvPr id="19" name="Rectangle 18">
            <a:extLst>
              <a:ext uri="{FF2B5EF4-FFF2-40B4-BE49-F238E27FC236}">
                <a16:creationId xmlns:a16="http://schemas.microsoft.com/office/drawing/2014/main" id="{623FF3E1-979C-AF62-628B-8FA38EAC1515}"/>
              </a:ext>
            </a:extLst>
          </p:cNvPr>
          <p:cNvSpPr/>
          <p:nvPr/>
        </p:nvSpPr>
        <p:spPr>
          <a:xfrm>
            <a:off x="1852516" y="3814719"/>
            <a:ext cx="2853814" cy="291670"/>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20" name="Picture 20" descr="Text, table&#10;&#10;Description automatically generated">
            <a:extLst>
              <a:ext uri="{FF2B5EF4-FFF2-40B4-BE49-F238E27FC236}">
                <a16:creationId xmlns:a16="http://schemas.microsoft.com/office/drawing/2014/main" id="{869EFF9C-CEB1-9409-61A3-D4CEAA25ED15}"/>
              </a:ext>
            </a:extLst>
          </p:cNvPr>
          <p:cNvPicPr>
            <a:picLocks noChangeAspect="1"/>
          </p:cNvPicPr>
          <p:nvPr/>
        </p:nvPicPr>
        <p:blipFill>
          <a:blip r:embed="rId6"/>
          <a:stretch>
            <a:fillRect/>
          </a:stretch>
        </p:blipFill>
        <p:spPr>
          <a:xfrm>
            <a:off x="6342521" y="3891333"/>
            <a:ext cx="5180585" cy="1888273"/>
          </a:xfrm>
          <a:prstGeom prst="rect">
            <a:avLst/>
          </a:prstGeom>
        </p:spPr>
      </p:pic>
      <p:sp>
        <p:nvSpPr>
          <p:cNvPr id="21" name="Rectangle 20">
            <a:extLst>
              <a:ext uri="{FF2B5EF4-FFF2-40B4-BE49-F238E27FC236}">
                <a16:creationId xmlns:a16="http://schemas.microsoft.com/office/drawing/2014/main" id="{D292101E-4D8F-D31C-2165-63F1CAC7D43A}"/>
              </a:ext>
            </a:extLst>
          </p:cNvPr>
          <p:cNvSpPr/>
          <p:nvPr/>
        </p:nvSpPr>
        <p:spPr>
          <a:xfrm>
            <a:off x="6401571" y="3951188"/>
            <a:ext cx="5114968" cy="34514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22" name="Picture 22" descr="Table&#10;&#10;Description automatically generated">
            <a:extLst>
              <a:ext uri="{FF2B5EF4-FFF2-40B4-BE49-F238E27FC236}">
                <a16:creationId xmlns:a16="http://schemas.microsoft.com/office/drawing/2014/main" id="{A730A03A-A6AE-1D1F-BFA5-5137414DE413}"/>
              </a:ext>
            </a:extLst>
          </p:cNvPr>
          <p:cNvPicPr>
            <a:picLocks noChangeAspect="1"/>
          </p:cNvPicPr>
          <p:nvPr/>
        </p:nvPicPr>
        <p:blipFill>
          <a:blip r:embed="rId7"/>
          <a:stretch>
            <a:fillRect/>
          </a:stretch>
        </p:blipFill>
        <p:spPr>
          <a:xfrm>
            <a:off x="12737975" y="2051972"/>
            <a:ext cx="2745496" cy="855740"/>
          </a:xfrm>
          <a:prstGeom prst="rect">
            <a:avLst/>
          </a:prstGeom>
        </p:spPr>
      </p:pic>
    </p:spTree>
    <p:extLst>
      <p:ext uri="{BB962C8B-B14F-4D97-AF65-F5344CB8AC3E}">
        <p14:creationId xmlns:p14="http://schemas.microsoft.com/office/powerpoint/2010/main" val="1291367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descr="Table&#10;&#10;Description automatically generated">
            <a:extLst>
              <a:ext uri="{FF2B5EF4-FFF2-40B4-BE49-F238E27FC236}">
                <a16:creationId xmlns:a16="http://schemas.microsoft.com/office/drawing/2014/main" id="{92C348EB-7E54-8BE5-3F0C-AE21DD43F869}"/>
              </a:ext>
            </a:extLst>
          </p:cNvPr>
          <p:cNvPicPr>
            <a:picLocks noChangeAspect="1"/>
          </p:cNvPicPr>
          <p:nvPr/>
        </p:nvPicPr>
        <p:blipFill>
          <a:blip r:embed="rId2"/>
          <a:stretch>
            <a:fillRect/>
          </a:stretch>
        </p:blipFill>
        <p:spPr>
          <a:xfrm>
            <a:off x="6342521" y="5002122"/>
            <a:ext cx="5100307" cy="1773336"/>
          </a:xfrm>
          <a:prstGeom prst="rect">
            <a:avLst/>
          </a:prstGeom>
        </p:spPr>
      </p:pic>
      <p:sp>
        <p:nvSpPr>
          <p:cNvPr id="2" name="Title 1">
            <a:extLst>
              <a:ext uri="{FF2B5EF4-FFF2-40B4-BE49-F238E27FC236}">
                <a16:creationId xmlns:a16="http://schemas.microsoft.com/office/drawing/2014/main" id="{B10B708D-D0A3-BF4A-FC47-0662FDDAEBA6}"/>
              </a:ext>
            </a:extLst>
          </p:cNvPr>
          <p:cNvSpPr>
            <a:spLocks noGrp="1"/>
          </p:cNvSpPr>
          <p:nvPr>
            <p:ph type="title"/>
          </p:nvPr>
        </p:nvSpPr>
        <p:spPr/>
        <p:txBody>
          <a:bodyPr/>
          <a:lstStyle/>
          <a:p>
            <a:r>
              <a:rPr lang="en-US"/>
              <a:t>Proof of Insurance (COI) </a:t>
            </a:r>
          </a:p>
        </p:txBody>
      </p:sp>
      <p:sp>
        <p:nvSpPr>
          <p:cNvPr id="3" name="Subtitle 2">
            <a:extLst>
              <a:ext uri="{FF2B5EF4-FFF2-40B4-BE49-F238E27FC236}">
                <a16:creationId xmlns:a16="http://schemas.microsoft.com/office/drawing/2014/main" id="{CAFB5794-AB3A-2DB7-62B2-DB725C23790D}"/>
              </a:ext>
            </a:extLst>
          </p:cNvPr>
          <p:cNvSpPr>
            <a:spLocks noGrp="1"/>
          </p:cNvSpPr>
          <p:nvPr>
            <p:ph type="subTitle" idx="1"/>
          </p:nvPr>
        </p:nvSpPr>
        <p:spPr/>
        <p:txBody>
          <a:bodyPr/>
          <a:lstStyle/>
          <a:p>
            <a:r>
              <a:rPr lang="en-US"/>
              <a:t>These are NOT VALID</a:t>
            </a:r>
          </a:p>
        </p:txBody>
      </p:sp>
      <p:sp>
        <p:nvSpPr>
          <p:cNvPr id="4" name="Text Placeholder 3">
            <a:extLst>
              <a:ext uri="{FF2B5EF4-FFF2-40B4-BE49-F238E27FC236}">
                <a16:creationId xmlns:a16="http://schemas.microsoft.com/office/drawing/2014/main" id="{6EC32222-8E7E-9069-427D-150EA4485940}"/>
              </a:ext>
            </a:extLst>
          </p:cNvPr>
          <p:cNvSpPr>
            <a:spLocks noGrp="1"/>
          </p:cNvSpPr>
          <p:nvPr>
            <p:ph type="body" idx="2"/>
          </p:nvPr>
        </p:nvSpPr>
        <p:spPr/>
        <p:txBody>
          <a:bodyPr/>
          <a:lstStyle/>
          <a:p>
            <a:endParaRPr lang="en-US" dirty="0"/>
          </a:p>
          <a:p>
            <a:endParaRPr lang="en-US" dirty="0"/>
          </a:p>
          <a:p>
            <a:r>
              <a:rPr lang="en-US" dirty="0"/>
              <a:t>DATE OLDER THAN 1 YEAR</a:t>
            </a:r>
          </a:p>
          <a:p>
            <a:endParaRPr lang="en-US" dirty="0"/>
          </a:p>
          <a:p>
            <a:r>
              <a:rPr lang="en-US" dirty="0"/>
              <a:t>Certificate Holder is Blank or list some other Organization or names than Twin Cities Pride.</a:t>
            </a:r>
          </a:p>
          <a:p>
            <a:endParaRPr lang="en-US" dirty="0"/>
          </a:p>
          <a:p>
            <a:r>
              <a:rPr lang="en-US" dirty="0"/>
              <a:t>Does not list address or state we are additional insured or as Certificate Holder</a:t>
            </a:r>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01E77D8D-905C-ABD5-5528-C30963676FDF}"/>
              </a:ext>
            </a:extLst>
          </p:cNvPr>
          <p:cNvSpPr>
            <a:spLocks noGrp="1"/>
          </p:cNvSpPr>
          <p:nvPr>
            <p:ph type="body" idx="3"/>
          </p:nvPr>
        </p:nvSpPr>
        <p:spPr/>
        <p:txBody>
          <a:bodyPr/>
          <a:lstStyle/>
          <a:p>
            <a:r>
              <a:rPr lang="en-US"/>
              <a:t>THESE ARE </a:t>
            </a:r>
            <a:r>
              <a:rPr lang="en-US" b="1">
                <a:solidFill>
                  <a:srgbClr val="FF0000"/>
                </a:solidFill>
              </a:rPr>
              <a:t>INCORRECT:</a:t>
            </a:r>
          </a:p>
        </p:txBody>
      </p:sp>
      <p:sp>
        <p:nvSpPr>
          <p:cNvPr id="6" name="Subtitle 5">
            <a:extLst>
              <a:ext uri="{FF2B5EF4-FFF2-40B4-BE49-F238E27FC236}">
                <a16:creationId xmlns:a16="http://schemas.microsoft.com/office/drawing/2014/main" id="{A3735605-2516-2932-E79F-2860AACA731B}"/>
              </a:ext>
            </a:extLst>
          </p:cNvPr>
          <p:cNvSpPr>
            <a:spLocks noGrp="1"/>
          </p:cNvSpPr>
          <p:nvPr>
            <p:ph type="subTitle" idx="4"/>
          </p:nvPr>
        </p:nvSpPr>
        <p:spPr/>
        <p:txBody>
          <a:bodyPr/>
          <a:lstStyle/>
          <a:p>
            <a:endParaRPr lang="en-US"/>
          </a:p>
        </p:txBody>
      </p:sp>
      <p:pic>
        <p:nvPicPr>
          <p:cNvPr id="9" name="Picture 9" descr="Table&#10;&#10;Description automatically generated">
            <a:extLst>
              <a:ext uri="{FF2B5EF4-FFF2-40B4-BE49-F238E27FC236}">
                <a16:creationId xmlns:a16="http://schemas.microsoft.com/office/drawing/2014/main" id="{28133C75-2637-ABE5-47EB-9C64BFC38EFF}"/>
              </a:ext>
            </a:extLst>
          </p:cNvPr>
          <p:cNvPicPr>
            <a:picLocks noChangeAspect="1"/>
          </p:cNvPicPr>
          <p:nvPr/>
        </p:nvPicPr>
        <p:blipFill rotWithShape="1">
          <a:blip r:embed="rId3"/>
          <a:srcRect l="-502" t="37956" r="56" b="730"/>
          <a:stretch/>
        </p:blipFill>
        <p:spPr>
          <a:xfrm>
            <a:off x="6350597" y="3633320"/>
            <a:ext cx="5207270" cy="1116921"/>
          </a:xfrm>
          <a:prstGeom prst="rect">
            <a:avLst/>
          </a:prstGeom>
        </p:spPr>
      </p:pic>
      <p:pic>
        <p:nvPicPr>
          <p:cNvPr id="10" name="Picture 10" descr="Text&#10;&#10;Description automatically generated">
            <a:extLst>
              <a:ext uri="{FF2B5EF4-FFF2-40B4-BE49-F238E27FC236}">
                <a16:creationId xmlns:a16="http://schemas.microsoft.com/office/drawing/2014/main" id="{A25BB14A-F27A-F68F-EEBC-E9B34239E19C}"/>
              </a:ext>
            </a:extLst>
          </p:cNvPr>
          <p:cNvPicPr>
            <a:picLocks noChangeAspect="1"/>
          </p:cNvPicPr>
          <p:nvPr/>
        </p:nvPicPr>
        <p:blipFill>
          <a:blip r:embed="rId4"/>
          <a:stretch>
            <a:fillRect/>
          </a:stretch>
        </p:blipFill>
        <p:spPr>
          <a:xfrm>
            <a:off x="6335930" y="2396172"/>
            <a:ext cx="5184129" cy="950826"/>
          </a:xfrm>
          <a:prstGeom prst="rect">
            <a:avLst/>
          </a:prstGeom>
        </p:spPr>
      </p:pic>
      <p:sp>
        <p:nvSpPr>
          <p:cNvPr id="11" name="Oval 10">
            <a:extLst>
              <a:ext uri="{FF2B5EF4-FFF2-40B4-BE49-F238E27FC236}">
                <a16:creationId xmlns:a16="http://schemas.microsoft.com/office/drawing/2014/main" id="{B22E23DE-A807-A577-A7B7-5FD8488DB30A}"/>
              </a:ext>
            </a:extLst>
          </p:cNvPr>
          <p:cNvSpPr/>
          <p:nvPr/>
        </p:nvSpPr>
        <p:spPr>
          <a:xfrm>
            <a:off x="10633785" y="2332209"/>
            <a:ext cx="922575" cy="49802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9D0979-5A96-92CC-77B1-4B601C9A9D8F}"/>
              </a:ext>
            </a:extLst>
          </p:cNvPr>
          <p:cNvSpPr/>
          <p:nvPr/>
        </p:nvSpPr>
        <p:spPr>
          <a:xfrm>
            <a:off x="6654135" y="3961773"/>
            <a:ext cx="1836964" cy="31840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7CAF82B-478C-7362-1CEE-78C01847E819}"/>
              </a:ext>
            </a:extLst>
          </p:cNvPr>
          <p:cNvSpPr/>
          <p:nvPr/>
        </p:nvSpPr>
        <p:spPr>
          <a:xfrm>
            <a:off x="6588619" y="5240605"/>
            <a:ext cx="3886123" cy="41637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5" descr="A picture containing clipart&#10;&#10;Description automatically generated">
            <a:extLst>
              <a:ext uri="{FF2B5EF4-FFF2-40B4-BE49-F238E27FC236}">
                <a16:creationId xmlns:a16="http://schemas.microsoft.com/office/drawing/2014/main" id="{116C23B8-392C-114C-5B54-2D30AC665910}"/>
              </a:ext>
            </a:extLst>
          </p:cNvPr>
          <p:cNvPicPr>
            <a:picLocks noChangeAspect="1"/>
          </p:cNvPicPr>
          <p:nvPr/>
        </p:nvPicPr>
        <p:blipFill rotWithShape="1">
          <a:blip r:embed="rId5"/>
          <a:srcRect l="50244" b="-877"/>
          <a:stretch/>
        </p:blipFill>
        <p:spPr>
          <a:xfrm>
            <a:off x="8264854" y="588"/>
            <a:ext cx="1499849" cy="1669982"/>
          </a:xfrm>
          <a:prstGeom prst="rect">
            <a:avLst/>
          </a:prstGeom>
        </p:spPr>
      </p:pic>
      <p:sp>
        <p:nvSpPr>
          <p:cNvPr id="7" name="Rectangle 6">
            <a:extLst>
              <a:ext uri="{FF2B5EF4-FFF2-40B4-BE49-F238E27FC236}">
                <a16:creationId xmlns:a16="http://schemas.microsoft.com/office/drawing/2014/main" id="{CF915704-B26B-7504-97DE-598821D75665}"/>
              </a:ext>
            </a:extLst>
          </p:cNvPr>
          <p:cNvSpPr/>
          <p:nvPr/>
        </p:nvSpPr>
        <p:spPr>
          <a:xfrm>
            <a:off x="7467600" y="5314950"/>
            <a:ext cx="1023499" cy="1428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43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descr="Graphical user interface, text, application, email&#10;&#10;Description automatically generated">
            <a:extLst>
              <a:ext uri="{FF2B5EF4-FFF2-40B4-BE49-F238E27FC236}">
                <a16:creationId xmlns:a16="http://schemas.microsoft.com/office/drawing/2014/main" id="{61E6B640-9AB6-12A0-49EE-3FF81F854452}"/>
              </a:ext>
            </a:extLst>
          </p:cNvPr>
          <p:cNvPicPr>
            <a:picLocks noChangeAspect="1"/>
          </p:cNvPicPr>
          <p:nvPr/>
        </p:nvPicPr>
        <p:blipFill>
          <a:blip r:embed="rId2"/>
          <a:stretch>
            <a:fillRect/>
          </a:stretch>
        </p:blipFill>
        <p:spPr>
          <a:xfrm>
            <a:off x="1231510" y="3483180"/>
            <a:ext cx="4217253" cy="2525219"/>
          </a:xfrm>
          <a:prstGeom prst="rect">
            <a:avLst/>
          </a:prstGeom>
        </p:spPr>
      </p:pic>
      <p:pic>
        <p:nvPicPr>
          <p:cNvPr id="7" name="Picture 7">
            <a:extLst>
              <a:ext uri="{FF2B5EF4-FFF2-40B4-BE49-F238E27FC236}">
                <a16:creationId xmlns:a16="http://schemas.microsoft.com/office/drawing/2014/main" id="{840AC0AE-BC64-10F4-E7B4-6DE3F061287B}"/>
              </a:ext>
            </a:extLst>
          </p:cNvPr>
          <p:cNvPicPr>
            <a:picLocks noChangeAspect="1"/>
          </p:cNvPicPr>
          <p:nvPr/>
        </p:nvPicPr>
        <p:blipFill>
          <a:blip r:embed="rId3"/>
          <a:stretch>
            <a:fillRect/>
          </a:stretch>
        </p:blipFill>
        <p:spPr>
          <a:xfrm>
            <a:off x="6436178" y="2418487"/>
            <a:ext cx="5020029" cy="2328498"/>
          </a:xfrm>
          <a:prstGeom prst="rect">
            <a:avLst/>
          </a:prstGeom>
        </p:spPr>
      </p:pic>
      <p:sp>
        <p:nvSpPr>
          <p:cNvPr id="2" name="Title 1">
            <a:extLst>
              <a:ext uri="{FF2B5EF4-FFF2-40B4-BE49-F238E27FC236}">
                <a16:creationId xmlns:a16="http://schemas.microsoft.com/office/drawing/2014/main" id="{B10B708D-D0A3-BF4A-FC47-0662FDDAEBA6}"/>
              </a:ext>
            </a:extLst>
          </p:cNvPr>
          <p:cNvSpPr>
            <a:spLocks noGrp="1"/>
          </p:cNvSpPr>
          <p:nvPr>
            <p:ph type="title"/>
          </p:nvPr>
        </p:nvSpPr>
        <p:spPr/>
        <p:txBody>
          <a:bodyPr/>
          <a:lstStyle/>
          <a:p>
            <a:r>
              <a:rPr lang="en-US"/>
              <a:t>Proof of Insurance (COI) </a:t>
            </a:r>
          </a:p>
        </p:txBody>
      </p:sp>
      <p:sp>
        <p:nvSpPr>
          <p:cNvPr id="3" name="Subtitle 2">
            <a:extLst>
              <a:ext uri="{FF2B5EF4-FFF2-40B4-BE49-F238E27FC236}">
                <a16:creationId xmlns:a16="http://schemas.microsoft.com/office/drawing/2014/main" id="{CAFB5794-AB3A-2DB7-62B2-DB725C23790D}"/>
              </a:ext>
            </a:extLst>
          </p:cNvPr>
          <p:cNvSpPr>
            <a:spLocks noGrp="1"/>
          </p:cNvSpPr>
          <p:nvPr>
            <p:ph type="subTitle" idx="1"/>
          </p:nvPr>
        </p:nvSpPr>
        <p:spPr/>
        <p:txBody>
          <a:bodyPr/>
          <a:lstStyle/>
          <a:p>
            <a:r>
              <a:rPr lang="en-US"/>
              <a:t>These are not Valid</a:t>
            </a:r>
          </a:p>
        </p:txBody>
      </p:sp>
      <p:sp>
        <p:nvSpPr>
          <p:cNvPr id="4" name="Text Placeholder 3">
            <a:extLst>
              <a:ext uri="{FF2B5EF4-FFF2-40B4-BE49-F238E27FC236}">
                <a16:creationId xmlns:a16="http://schemas.microsoft.com/office/drawing/2014/main" id="{6EC32222-8E7E-9069-427D-150EA4485940}"/>
              </a:ext>
            </a:extLst>
          </p:cNvPr>
          <p:cNvSpPr>
            <a:spLocks noGrp="1"/>
          </p:cNvSpPr>
          <p:nvPr>
            <p:ph type="body" idx="2"/>
          </p:nvPr>
        </p:nvSpPr>
        <p:spPr/>
        <p:txBody>
          <a:bodyPr/>
          <a:lstStyle/>
          <a:p>
            <a:endParaRPr lang="en-US"/>
          </a:p>
          <a:p>
            <a:endParaRPr lang="en-US"/>
          </a:p>
          <a:p>
            <a:r>
              <a:rPr lang="en-US"/>
              <a:t>Copy of your Policy of Insurance Binder</a:t>
            </a:r>
          </a:p>
          <a:p>
            <a:endParaRPr lang="en-US"/>
          </a:p>
          <a:p>
            <a:endParaRPr lang="en-US"/>
          </a:p>
        </p:txBody>
      </p:sp>
      <p:sp>
        <p:nvSpPr>
          <p:cNvPr id="5" name="Text Placeholder 4">
            <a:extLst>
              <a:ext uri="{FF2B5EF4-FFF2-40B4-BE49-F238E27FC236}">
                <a16:creationId xmlns:a16="http://schemas.microsoft.com/office/drawing/2014/main" id="{01E77D8D-905C-ABD5-5528-C30963676FDF}"/>
              </a:ext>
            </a:extLst>
          </p:cNvPr>
          <p:cNvSpPr>
            <a:spLocks noGrp="1"/>
          </p:cNvSpPr>
          <p:nvPr>
            <p:ph type="body" idx="3"/>
          </p:nvPr>
        </p:nvSpPr>
        <p:spPr/>
        <p:txBody>
          <a:bodyPr/>
          <a:lstStyle/>
          <a:p>
            <a:r>
              <a:rPr lang="en-US"/>
              <a:t>THESE ARE </a:t>
            </a:r>
            <a:r>
              <a:rPr lang="en-US" b="1">
                <a:solidFill>
                  <a:srgbClr val="FF0000"/>
                </a:solidFill>
              </a:rPr>
              <a:t>INCORRECT:</a:t>
            </a:r>
          </a:p>
        </p:txBody>
      </p:sp>
      <p:sp>
        <p:nvSpPr>
          <p:cNvPr id="6" name="Subtitle 5">
            <a:extLst>
              <a:ext uri="{FF2B5EF4-FFF2-40B4-BE49-F238E27FC236}">
                <a16:creationId xmlns:a16="http://schemas.microsoft.com/office/drawing/2014/main" id="{A3735605-2516-2932-E79F-2860AACA731B}"/>
              </a:ext>
            </a:extLst>
          </p:cNvPr>
          <p:cNvSpPr>
            <a:spLocks noGrp="1"/>
          </p:cNvSpPr>
          <p:nvPr>
            <p:ph type="subTitle" idx="4"/>
          </p:nvPr>
        </p:nvSpPr>
        <p:spPr/>
        <p:txBody>
          <a:bodyPr/>
          <a:lstStyle/>
          <a:p>
            <a:endParaRPr lang="en-US"/>
          </a:p>
        </p:txBody>
      </p:sp>
      <p:sp>
        <p:nvSpPr>
          <p:cNvPr id="11" name="Oval 10">
            <a:extLst>
              <a:ext uri="{FF2B5EF4-FFF2-40B4-BE49-F238E27FC236}">
                <a16:creationId xmlns:a16="http://schemas.microsoft.com/office/drawing/2014/main" id="{B22E23DE-A807-A577-A7B7-5FD8488DB30A}"/>
              </a:ext>
            </a:extLst>
          </p:cNvPr>
          <p:cNvSpPr/>
          <p:nvPr/>
        </p:nvSpPr>
        <p:spPr>
          <a:xfrm>
            <a:off x="13376605" y="3321472"/>
            <a:ext cx="922575" cy="49802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9D0979-5A96-92CC-77B1-4B601C9A9D8F}"/>
              </a:ext>
            </a:extLst>
          </p:cNvPr>
          <p:cNvSpPr/>
          <p:nvPr/>
        </p:nvSpPr>
        <p:spPr>
          <a:xfrm>
            <a:off x="6440061" y="2370931"/>
            <a:ext cx="2586221" cy="65261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7CAF82B-478C-7362-1CEE-78C01847E819}"/>
              </a:ext>
            </a:extLst>
          </p:cNvPr>
          <p:cNvSpPr/>
          <p:nvPr/>
        </p:nvSpPr>
        <p:spPr>
          <a:xfrm>
            <a:off x="1330432" y="3877025"/>
            <a:ext cx="3337559" cy="6035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5" descr="A picture containing clipart&#10;&#10;Description automatically generated">
            <a:extLst>
              <a:ext uri="{FF2B5EF4-FFF2-40B4-BE49-F238E27FC236}">
                <a16:creationId xmlns:a16="http://schemas.microsoft.com/office/drawing/2014/main" id="{FA3A2EF3-DA8B-A0A0-08B5-4A956367B780}"/>
              </a:ext>
            </a:extLst>
          </p:cNvPr>
          <p:cNvPicPr>
            <a:picLocks noChangeAspect="1"/>
          </p:cNvPicPr>
          <p:nvPr/>
        </p:nvPicPr>
        <p:blipFill rotWithShape="1">
          <a:blip r:embed="rId4"/>
          <a:srcRect l="50244" b="-877"/>
          <a:stretch/>
        </p:blipFill>
        <p:spPr>
          <a:xfrm>
            <a:off x="8264854" y="588"/>
            <a:ext cx="1499849" cy="1669982"/>
          </a:xfrm>
          <a:prstGeom prst="rect">
            <a:avLst/>
          </a:prstGeom>
        </p:spPr>
      </p:pic>
    </p:spTree>
    <p:extLst>
      <p:ext uri="{BB962C8B-B14F-4D97-AF65-F5344CB8AC3E}">
        <p14:creationId xmlns:p14="http://schemas.microsoft.com/office/powerpoint/2010/main" val="410596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75"/>
          <p:cNvSpPr txBox="1">
            <a:spLocks noGrp="1"/>
          </p:cNvSpPr>
          <p:nvPr>
            <p:ph type="title" idx="4294967295"/>
          </p:nvPr>
        </p:nvSpPr>
        <p:spPr>
          <a:xfrm>
            <a:off x="7365775" y="1378725"/>
            <a:ext cx="4112700" cy="1048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t>Festival Map &amp; Booth Locations</a:t>
            </a:r>
            <a:endParaRPr/>
          </a:p>
        </p:txBody>
      </p:sp>
      <p:pic>
        <p:nvPicPr>
          <p:cNvPr id="770" name="Google Shape;770;p75"/>
          <p:cNvPicPr preferRelativeResize="0"/>
          <p:nvPr/>
        </p:nvPicPr>
        <p:blipFill>
          <a:blip r:embed="rId3">
            <a:alphaModFix/>
          </a:blip>
          <a:stretch>
            <a:fillRect/>
          </a:stretch>
        </p:blipFill>
        <p:spPr>
          <a:xfrm>
            <a:off x="0" y="0"/>
            <a:ext cx="6857999" cy="6857999"/>
          </a:xfrm>
          <a:prstGeom prst="rect">
            <a:avLst/>
          </a:prstGeom>
          <a:noFill/>
          <a:ln>
            <a:noFill/>
          </a:ln>
        </p:spPr>
      </p:pic>
      <p:sp>
        <p:nvSpPr>
          <p:cNvPr id="771" name="Google Shape;771;p75"/>
          <p:cNvSpPr txBox="1"/>
          <p:nvPr/>
        </p:nvSpPr>
        <p:spPr>
          <a:xfrm>
            <a:off x="7270375" y="3720475"/>
            <a:ext cx="4379400" cy="24951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200"/>
              </a:spcBef>
              <a:spcAft>
                <a:spcPts val="0"/>
              </a:spcAft>
              <a:buSzPts val="1900"/>
              <a:buChar char="●"/>
            </a:pPr>
            <a:r>
              <a:rPr lang="en-US" sz="1900"/>
              <a:t>FIND YOUR BOOTH NUMBER WITH INTERACTIVE MAP</a:t>
            </a:r>
            <a:endParaRPr sz="1900"/>
          </a:p>
          <a:p>
            <a:pPr marL="457200" lvl="0" indent="-349250" algn="l" rtl="0">
              <a:lnSpc>
                <a:spcPct val="115000"/>
              </a:lnSpc>
              <a:spcBef>
                <a:spcPts val="0"/>
              </a:spcBef>
              <a:spcAft>
                <a:spcPts val="0"/>
              </a:spcAft>
              <a:buSzPts val="1900"/>
              <a:buChar char="●"/>
            </a:pPr>
            <a:r>
              <a:rPr lang="en-US" sz="1900"/>
              <a:t>Email to applicant with map / list</a:t>
            </a:r>
            <a:endParaRPr sz="1900"/>
          </a:p>
          <a:p>
            <a:pPr marL="457200" lvl="0" indent="-349250" algn="l" rtl="0">
              <a:lnSpc>
                <a:spcPct val="115000"/>
              </a:lnSpc>
              <a:spcBef>
                <a:spcPts val="0"/>
              </a:spcBef>
              <a:spcAft>
                <a:spcPts val="0"/>
              </a:spcAft>
              <a:buSzPts val="1900"/>
              <a:buChar char="●"/>
            </a:pPr>
            <a:r>
              <a:rPr lang="en-US" sz="1900"/>
              <a:t>Most Current Map and Information</a:t>
            </a:r>
            <a:endParaRPr sz="1900"/>
          </a:p>
          <a:p>
            <a:pPr marL="457200" lvl="0" indent="-349250" algn="l" rtl="0">
              <a:lnSpc>
                <a:spcPct val="115000"/>
              </a:lnSpc>
              <a:spcBef>
                <a:spcPts val="0"/>
              </a:spcBef>
              <a:spcAft>
                <a:spcPts val="0"/>
              </a:spcAft>
              <a:buSzPts val="1900"/>
              <a:buChar char="●"/>
            </a:pPr>
            <a:r>
              <a:rPr lang="en-US" sz="1900"/>
              <a:t>PDF Version</a:t>
            </a:r>
            <a:endParaRPr sz="1900"/>
          </a:p>
          <a:p>
            <a:pPr marL="457200" lvl="0" indent="-349250" algn="l" rtl="0">
              <a:lnSpc>
                <a:spcPct val="115000"/>
              </a:lnSpc>
              <a:spcBef>
                <a:spcPts val="0"/>
              </a:spcBef>
              <a:spcAft>
                <a:spcPts val="0"/>
              </a:spcAft>
              <a:buSzPts val="1900"/>
              <a:buChar char="●"/>
            </a:pPr>
            <a:r>
              <a:rPr lang="en-US" sz="1900"/>
              <a:t>Interactive MAP with links to vendors</a:t>
            </a:r>
            <a:endParaRPr sz="1900"/>
          </a:p>
        </p:txBody>
      </p:sp>
      <p:sp>
        <p:nvSpPr>
          <p:cNvPr id="772" name="Google Shape;772;p75"/>
          <p:cNvSpPr txBox="1"/>
          <p:nvPr/>
        </p:nvSpPr>
        <p:spPr>
          <a:xfrm>
            <a:off x="7141924" y="2711896"/>
            <a:ext cx="47625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ea typeface="Calibri"/>
                <a:sym typeface="Calibri"/>
              </a:rPr>
              <a:t>https://bloomingtonpridemn.org/festival-map/</a:t>
            </a:r>
            <a:endParaRPr sz="1800" dirty="0">
              <a:latin typeface="Calibri"/>
              <a:ea typeface="Calibri"/>
              <a:cs typeface="Calibri"/>
              <a:sym typeface="Calibri"/>
            </a:endParaRPr>
          </a:p>
        </p:txBody>
      </p:sp>
      <p:sp>
        <p:nvSpPr>
          <p:cNvPr id="773" name="Google Shape;773;p75"/>
          <p:cNvSpPr txBox="1"/>
          <p:nvPr/>
        </p:nvSpPr>
        <p:spPr>
          <a:xfrm>
            <a:off x="8121272" y="7128696"/>
            <a:ext cx="47259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latin typeface="Calibri"/>
                <a:ea typeface="Calibri"/>
                <a:cs typeface="Calibri"/>
                <a:sym typeface="Calibri"/>
              </a:rPr>
              <a:t>https://www.eventeny.com/events/map/?id=6357&amp;mid=4952</a:t>
            </a:r>
            <a:endParaRPr sz="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6"/>
          <p:cNvSpPr txBox="1">
            <a:spLocks noGrp="1"/>
          </p:cNvSpPr>
          <p:nvPr>
            <p:ph type="title"/>
          </p:nvPr>
        </p:nvSpPr>
        <p:spPr>
          <a:xfrm>
            <a:off x="576075" y="0"/>
            <a:ext cx="10095000" cy="104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ALL VENDORS - Setup Information</a:t>
            </a:r>
            <a:endParaRPr/>
          </a:p>
        </p:txBody>
      </p:sp>
      <p:sp>
        <p:nvSpPr>
          <p:cNvPr id="779" name="Google Shape;779;p76"/>
          <p:cNvSpPr txBox="1">
            <a:spLocks noGrp="1"/>
          </p:cNvSpPr>
          <p:nvPr>
            <p:ph type="subTitle" idx="1"/>
          </p:nvPr>
        </p:nvSpPr>
        <p:spPr>
          <a:xfrm>
            <a:off x="576075" y="1082037"/>
            <a:ext cx="10396800" cy="594300"/>
          </a:xfrm>
          <a:prstGeom prst="rect">
            <a:avLst/>
          </a:prstGeom>
        </p:spPr>
        <p:txBody>
          <a:bodyPr spcFirstLastPara="1" wrap="square" lIns="0" tIns="0" rIns="0" bIns="0" anchor="t" anchorCtr="0">
            <a:noAutofit/>
          </a:bodyPr>
          <a:lstStyle/>
          <a:p>
            <a:pPr marL="0" lvl="0" indent="0" algn="l" rtl="0">
              <a:spcBef>
                <a:spcPts val="0"/>
              </a:spcBef>
              <a:spcAft>
                <a:spcPts val="300"/>
              </a:spcAft>
              <a:buNone/>
            </a:pPr>
            <a:r>
              <a:rPr lang="en-US"/>
              <a:t>Subtitle placeholder</a:t>
            </a:r>
            <a:endParaRPr/>
          </a:p>
        </p:txBody>
      </p:sp>
      <p:sp>
        <p:nvSpPr>
          <p:cNvPr id="780" name="Google Shape;780;p76"/>
          <p:cNvSpPr txBox="1">
            <a:spLocks noGrp="1"/>
          </p:cNvSpPr>
          <p:nvPr>
            <p:ph type="body" idx="2"/>
          </p:nvPr>
        </p:nvSpPr>
        <p:spPr>
          <a:xfrm>
            <a:off x="824375" y="1902975"/>
            <a:ext cx="10095000" cy="4192800"/>
          </a:xfrm>
          <a:prstGeom prst="rect">
            <a:avLst/>
          </a:prstGeom>
          <a:noFill/>
        </p:spPr>
        <p:txBody>
          <a:bodyPr spcFirstLastPara="1" wrap="square" lIns="0" tIns="0" rIns="0" bIns="0" anchor="t" anchorCtr="0">
            <a:noAutofit/>
          </a:bodyPr>
          <a:lstStyle/>
          <a:p>
            <a:pPr marL="685800" lvl="0" indent="-387350" algn="l" rtl="0">
              <a:lnSpc>
                <a:spcPct val="115000"/>
              </a:lnSpc>
              <a:spcBef>
                <a:spcPts val="0"/>
              </a:spcBef>
              <a:spcAft>
                <a:spcPts val="0"/>
              </a:spcAft>
              <a:buClr>
                <a:srgbClr val="000000"/>
              </a:buClr>
              <a:buSzPts val="2500"/>
              <a:buFont typeface="Arial"/>
              <a:buChar char="●"/>
            </a:pPr>
            <a:r>
              <a:rPr lang="en-US" sz="2500" b="1">
                <a:solidFill>
                  <a:srgbClr val="000000"/>
                </a:solidFill>
                <a:latin typeface="Arial"/>
                <a:ea typeface="Arial"/>
                <a:cs typeface="Arial"/>
                <a:sym typeface="Arial"/>
              </a:rPr>
              <a:t>TENTS MUST BE WEIGHTED</a:t>
            </a:r>
            <a:endParaRPr sz="2500" b="1">
              <a:solidFill>
                <a:srgbClr val="000000"/>
              </a:solidFill>
              <a:latin typeface="Arial"/>
              <a:ea typeface="Arial"/>
              <a:cs typeface="Arial"/>
              <a:sym typeface="Arial"/>
            </a:endParaRPr>
          </a:p>
          <a:p>
            <a:pPr marL="1143000" indent="-387350">
              <a:lnSpc>
                <a:spcPct val="115000"/>
              </a:lnSpc>
              <a:spcBef>
                <a:spcPts val="0"/>
              </a:spcBef>
              <a:buClr>
                <a:srgbClr val="000000"/>
              </a:buClr>
              <a:buSzPts val="2500"/>
              <a:buFont typeface="Arial"/>
              <a:buChar char="○"/>
            </a:pPr>
            <a:r>
              <a:rPr lang="en-US" sz="2500" dirty="0">
                <a:solidFill>
                  <a:srgbClr val="000000"/>
                </a:solidFill>
                <a:latin typeface="Arial"/>
                <a:ea typeface="Arial"/>
                <a:cs typeface="Arial"/>
                <a:sym typeface="Arial"/>
              </a:rPr>
              <a:t>No stakes </a:t>
            </a:r>
            <a:endParaRPr sz="2500" dirty="0">
              <a:solidFill>
                <a:srgbClr val="000000"/>
              </a:solidFill>
              <a:latin typeface="Arial"/>
              <a:ea typeface="Arial"/>
              <a:cs typeface="Arial"/>
              <a:sym typeface="Arial"/>
            </a:endParaRPr>
          </a:p>
          <a:p>
            <a:pPr marL="1143000" indent="-387350">
              <a:lnSpc>
                <a:spcPct val="115000"/>
              </a:lnSpc>
              <a:spcBef>
                <a:spcPts val="0"/>
              </a:spcBef>
              <a:buClr>
                <a:srgbClr val="000000"/>
              </a:buClr>
              <a:buSzPts val="2500"/>
              <a:buFont typeface="Arial"/>
              <a:buChar char="○"/>
            </a:pPr>
            <a:r>
              <a:rPr lang="en-US" sz="2500" dirty="0">
                <a:solidFill>
                  <a:srgbClr val="000000"/>
                </a:solidFill>
                <a:latin typeface="Arial"/>
                <a:ea typeface="Arial"/>
                <a:cs typeface="Arial"/>
                <a:sym typeface="Arial"/>
              </a:rPr>
              <a:t>40lbs per tent leg 10x10  - Sand, water, weights</a:t>
            </a:r>
            <a:endParaRPr sz="2500" dirty="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1400" dirty="0">
              <a:solidFill>
                <a:srgbClr val="000000"/>
              </a:solidFill>
              <a:latin typeface="Arial"/>
              <a:ea typeface="Arial"/>
              <a:cs typeface="Arial"/>
              <a:sym typeface="Arial"/>
            </a:endParaRPr>
          </a:p>
          <a:p>
            <a:pPr marL="685800" lvl="0" indent="-387350" algn="l" rtl="0">
              <a:lnSpc>
                <a:spcPct val="115000"/>
              </a:lnSpc>
              <a:spcBef>
                <a:spcPts val="0"/>
              </a:spcBef>
              <a:spcAft>
                <a:spcPts val="0"/>
              </a:spcAft>
              <a:buClr>
                <a:srgbClr val="000000"/>
              </a:buClr>
              <a:buSzPts val="2500"/>
              <a:buFont typeface="Arial"/>
              <a:buChar char="●"/>
            </a:pPr>
            <a:r>
              <a:rPr lang="en-US" sz="2500" b="1" dirty="0">
                <a:solidFill>
                  <a:srgbClr val="000000"/>
                </a:solidFill>
                <a:latin typeface="Arial"/>
                <a:ea typeface="Arial"/>
                <a:cs typeface="Arial"/>
                <a:sym typeface="Arial"/>
              </a:rPr>
              <a:t>Confirm your spot - Location is Marked on Ground</a:t>
            </a:r>
            <a:endParaRPr sz="2500" b="1" dirty="0">
              <a:solidFill>
                <a:srgbClr val="000000"/>
              </a:solidFill>
              <a:latin typeface="Arial"/>
              <a:ea typeface="Arial"/>
              <a:cs typeface="Arial"/>
              <a:sym typeface="Arial"/>
            </a:endParaRPr>
          </a:p>
          <a:p>
            <a:pPr lvl="1" indent="-387350">
              <a:lnSpc>
                <a:spcPct val="115000"/>
              </a:lnSpc>
              <a:spcBef>
                <a:spcPts val="0"/>
              </a:spcBef>
              <a:buClr>
                <a:srgbClr val="FF0000"/>
              </a:buClr>
              <a:buSzPts val="2500"/>
              <a:buFont typeface="Arial"/>
              <a:buChar char="○"/>
            </a:pPr>
            <a:r>
              <a:rPr lang="en-US" sz="2500" dirty="0">
                <a:solidFill>
                  <a:srgbClr val="FF0000"/>
                </a:solidFill>
                <a:latin typeface="Arial"/>
                <a:ea typeface="Arial"/>
                <a:cs typeface="Arial"/>
                <a:sym typeface="Arial"/>
              </a:rPr>
              <a:t>Wrong tent location – you will be asked to move </a:t>
            </a:r>
            <a:endParaRPr sz="2500" dirty="0">
              <a:solidFill>
                <a:srgbClr val="FF0000"/>
              </a:solidFill>
              <a:latin typeface="Arial"/>
              <a:ea typeface="Arial"/>
              <a:cs typeface="Arial"/>
              <a:sym typeface="Arial"/>
            </a:endParaRPr>
          </a:p>
          <a:p>
            <a:pPr marL="0" lvl="0" indent="0" algn="l" rtl="0">
              <a:lnSpc>
                <a:spcPct val="115000"/>
              </a:lnSpc>
              <a:spcBef>
                <a:spcPts val="0"/>
              </a:spcBef>
              <a:spcAft>
                <a:spcPts val="0"/>
              </a:spcAft>
              <a:buNone/>
            </a:pPr>
            <a:endParaRPr sz="1400" b="1" dirty="0">
              <a:solidFill>
                <a:srgbClr val="000000"/>
              </a:solidFill>
              <a:latin typeface="Arial"/>
              <a:ea typeface="Arial"/>
              <a:cs typeface="Arial"/>
              <a:sym typeface="Arial"/>
            </a:endParaRPr>
          </a:p>
          <a:p>
            <a:pPr marL="685800" lvl="0" indent="-387350" algn="l" rtl="0">
              <a:lnSpc>
                <a:spcPct val="115000"/>
              </a:lnSpc>
              <a:spcBef>
                <a:spcPts val="0"/>
              </a:spcBef>
              <a:spcAft>
                <a:spcPts val="0"/>
              </a:spcAft>
              <a:buClr>
                <a:srgbClr val="000000"/>
              </a:buClr>
              <a:buSzPts val="2500"/>
              <a:buFont typeface="Arial"/>
              <a:buChar char="●"/>
            </a:pPr>
            <a:r>
              <a:rPr lang="en-US" sz="2500" b="1" dirty="0">
                <a:solidFill>
                  <a:srgbClr val="000000"/>
                </a:solidFill>
                <a:latin typeface="Arial"/>
                <a:ea typeface="Arial"/>
                <a:cs typeface="Arial"/>
                <a:sym typeface="Arial"/>
              </a:rPr>
              <a:t>NO VEHICLES ALLOWED IN Grass / Sidewalks for Load-In</a:t>
            </a:r>
            <a:endParaRPr sz="2500" b="1"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2200" b="1"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2200" b="1" dirty="0">
              <a:solidFill>
                <a:srgbClr val="000000"/>
              </a:solidFill>
              <a:latin typeface="Arial"/>
              <a:ea typeface="Arial"/>
              <a:cs typeface="Arial"/>
              <a:sym typeface="Arial"/>
            </a:endParaRPr>
          </a:p>
          <a:p>
            <a:pPr marL="457200" lvl="0" indent="0" algn="l" rtl="0">
              <a:lnSpc>
                <a:spcPct val="115000"/>
              </a:lnSpc>
              <a:spcBef>
                <a:spcPts val="0"/>
              </a:spcBef>
              <a:spcAft>
                <a:spcPts val="0"/>
              </a:spcAft>
              <a:buNone/>
            </a:pPr>
            <a:endParaRPr sz="2200" b="1" dirty="0">
              <a:solidFill>
                <a:srgbClr val="000000"/>
              </a:solidFill>
              <a:latin typeface="Arial"/>
              <a:ea typeface="Arial"/>
              <a:cs typeface="Arial"/>
              <a:sym typeface="Arial"/>
            </a:endParaRPr>
          </a:p>
          <a:p>
            <a:pPr marL="0" lvl="0" indent="0" algn="l" rtl="0">
              <a:lnSpc>
                <a:spcPct val="103000"/>
              </a:lnSpc>
              <a:spcBef>
                <a:spcPts val="550"/>
              </a:spcBef>
              <a:spcAft>
                <a:spcPts val="0"/>
              </a:spcAft>
              <a:buNone/>
            </a:pPr>
            <a:endParaRPr sz="2300" dirty="0">
              <a:solidFill>
                <a:srgbClr val="444444"/>
              </a:solidFill>
            </a:endParaRPr>
          </a:p>
          <a:p>
            <a:pPr marL="0" lvl="0" indent="0" algn="l" rtl="0">
              <a:lnSpc>
                <a:spcPct val="103000"/>
              </a:lnSpc>
              <a:spcBef>
                <a:spcPts val="575"/>
              </a:spcBef>
              <a:spcAft>
                <a:spcPts val="0"/>
              </a:spcAft>
              <a:buNone/>
            </a:pPr>
            <a:endParaRPr sz="2500" dirty="0">
              <a:solidFill>
                <a:srgbClr val="444444"/>
              </a:solidFill>
            </a:endParaRPr>
          </a:p>
          <a:p>
            <a:pPr marL="0" lvl="0" indent="0" algn="l" rtl="0">
              <a:spcBef>
                <a:spcPts val="575"/>
              </a:spcBef>
              <a:spcAft>
                <a:spcPts val="900"/>
              </a:spcAft>
              <a:buNone/>
            </a:pPr>
            <a:endParaRPr sz="2500" dirty="0"/>
          </a:p>
        </p:txBody>
      </p:sp>
      <p:pic>
        <p:nvPicPr>
          <p:cNvPr id="781" name="Google Shape;781;p76"/>
          <p:cNvPicPr preferRelativeResize="0"/>
          <p:nvPr/>
        </p:nvPicPr>
        <p:blipFill>
          <a:blip r:embed="rId3">
            <a:alphaModFix/>
          </a:blip>
          <a:stretch>
            <a:fillRect/>
          </a:stretch>
        </p:blipFill>
        <p:spPr>
          <a:xfrm>
            <a:off x="9376902" y="1842374"/>
            <a:ext cx="1971625" cy="1966325"/>
          </a:xfrm>
          <a:prstGeom prst="rect">
            <a:avLst/>
          </a:prstGeom>
          <a:noFill/>
          <a:ln>
            <a:noFill/>
          </a:ln>
        </p:spPr>
      </p:pic>
    </p:spTree>
  </p:cSld>
  <p:clrMapOvr>
    <a:masterClrMapping/>
  </p:clrMapOvr>
</p:sld>
</file>

<file path=ppt/theme/theme1.xml><?xml version="1.0" encoding="utf-8"?>
<a:theme xmlns:a="http://schemas.openxmlformats.org/drawingml/2006/main" name="Salesforce GS Template - 2022">
  <a:themeElements>
    <a:clrScheme name="Custom 4">
      <a:dk1>
        <a:srgbClr val="0B5CAB"/>
      </a:dk1>
      <a:lt1>
        <a:srgbClr val="FFFFFF"/>
      </a:lt1>
      <a:dk2>
        <a:srgbClr val="0D9DDA"/>
      </a:dk2>
      <a:lt2>
        <a:srgbClr val="9A8F87"/>
      </a:lt2>
      <a:accent1>
        <a:srgbClr val="032D60"/>
      </a:accent1>
      <a:accent2>
        <a:srgbClr val="59575C"/>
      </a:accent2>
      <a:accent3>
        <a:srgbClr val="8A033E"/>
      </a:accent3>
      <a:accent4>
        <a:srgbClr val="481A54"/>
      </a:accent4>
      <a:accent5>
        <a:srgbClr val="0B827C"/>
      </a:accent5>
      <a:accent6>
        <a:srgbClr val="DD7A01"/>
      </a:accent6>
      <a:hlink>
        <a:srgbClr val="0B5CAB"/>
      </a:hlink>
      <a:folHlink>
        <a:srgbClr val="537E7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lesforce GS Template - 2022-23">
  <a:themeElements>
    <a:clrScheme name="Custom 4">
      <a:dk1>
        <a:srgbClr val="0B5CAB"/>
      </a:dk1>
      <a:lt1>
        <a:srgbClr val="FFFFFF"/>
      </a:lt1>
      <a:dk2>
        <a:srgbClr val="0D9DDA"/>
      </a:dk2>
      <a:lt2>
        <a:srgbClr val="9A8F87"/>
      </a:lt2>
      <a:accent1>
        <a:srgbClr val="032D60"/>
      </a:accent1>
      <a:accent2>
        <a:srgbClr val="59575C"/>
      </a:accent2>
      <a:accent3>
        <a:srgbClr val="8A033E"/>
      </a:accent3>
      <a:accent4>
        <a:srgbClr val="481A54"/>
      </a:accent4>
      <a:accent5>
        <a:srgbClr val="0B827C"/>
      </a:accent5>
      <a:accent6>
        <a:srgbClr val="DD7A01"/>
      </a:accent6>
      <a:hlink>
        <a:srgbClr val="0B5CAB"/>
      </a:hlink>
      <a:folHlink>
        <a:srgbClr val="537E7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B709CFE073E341B8C39656FE6E7252" ma:contentTypeVersion="13" ma:contentTypeDescription="Create a new document." ma:contentTypeScope="" ma:versionID="8d18c4fb75f916402584a6d59bc860d9">
  <xsd:schema xmlns:xsd="http://www.w3.org/2001/XMLSchema" xmlns:xs="http://www.w3.org/2001/XMLSchema" xmlns:p="http://schemas.microsoft.com/office/2006/metadata/properties" xmlns:ns2="3c7e4d1b-a985-410d-9b47-f3dd2dd03a34" xmlns:ns3="a33ce85d-70d1-4e7f-a057-5553ad6c2b22" targetNamespace="http://schemas.microsoft.com/office/2006/metadata/properties" ma:root="true" ma:fieldsID="0be099ac6112ba5576df4a8fccd333a8" ns2:_="" ns3:_="">
    <xsd:import namespace="3c7e4d1b-a985-410d-9b47-f3dd2dd03a34"/>
    <xsd:import namespace="a33ce85d-70d1-4e7f-a057-5553ad6c2b2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e4d1b-a985-410d-9b47-f3dd2dd03a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264f64-b5bb-41aa-8250-4f7ba04cd0d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3ce85d-70d1-4e7f-a057-5553ad6c2b2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a14e8e2-3a64-46ed-b4e5-926980868c96}" ma:internalName="TaxCatchAll" ma:showField="CatchAllData" ma:web="a33ce85d-70d1-4e7f-a057-5553ad6c2b22">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3ce85d-70d1-4e7f-a057-5553ad6c2b22" xsi:nil="true"/>
    <lcf76f155ced4ddcb4097134ff3c332f xmlns="3c7e4d1b-a985-410d-9b47-f3dd2dd03a3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8156CFE-2DB7-4DD8-906C-556C128750BC}">
  <ds:schemaRefs>
    <ds:schemaRef ds:uri="3c7e4d1b-a985-410d-9b47-f3dd2dd03a34"/>
    <ds:schemaRef ds:uri="a33ce85d-70d1-4e7f-a057-5553ad6c2b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DA108A-CFFF-4CEE-854D-8DC7C00957D9}">
  <ds:schemaRefs>
    <ds:schemaRef ds:uri="http://schemas.microsoft.com/sharepoint/v3/contenttype/forms"/>
  </ds:schemaRefs>
</ds:datastoreItem>
</file>

<file path=customXml/itemProps3.xml><?xml version="1.0" encoding="utf-8"?>
<ds:datastoreItem xmlns:ds="http://schemas.openxmlformats.org/officeDocument/2006/customXml" ds:itemID="{E07B70B9-F493-4F25-A72E-9EDC6E863E16}">
  <ds:schemaRefs>
    <ds:schemaRef ds:uri="http://purl.org/dc/dcmitype/"/>
    <ds:schemaRef ds:uri="http://schemas.openxmlformats.org/package/2006/metadata/core-properties"/>
    <ds:schemaRef ds:uri="http://www.w3.org/XML/1998/namespace"/>
    <ds:schemaRef ds:uri="http://schemas.microsoft.com/office/2006/documentManagement/types"/>
    <ds:schemaRef ds:uri="a33ce85d-70d1-4e7f-a057-5553ad6c2b22"/>
    <ds:schemaRef ds:uri="http://schemas.microsoft.com/office/2006/metadata/properties"/>
    <ds:schemaRef ds:uri="3c7e4d1b-a985-410d-9b47-f3dd2dd03a34"/>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55</TotalTime>
  <Words>1166</Words>
  <Application>Microsoft Office PowerPoint</Application>
  <PresentationFormat>Custom</PresentationFormat>
  <Paragraphs>223</Paragraphs>
  <Slides>20</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Avant Garde Demi SFDC</vt:lpstr>
      <vt:lpstr>Calibri</vt:lpstr>
      <vt:lpstr>Arial</vt:lpstr>
      <vt:lpstr>Pacifico</vt:lpstr>
      <vt:lpstr>Roboto</vt:lpstr>
      <vt:lpstr>Impact</vt:lpstr>
      <vt:lpstr>Salesforce Sans</vt:lpstr>
      <vt:lpstr>Poppins</vt:lpstr>
      <vt:lpstr>Salesforce GS Template - 2022</vt:lpstr>
      <vt:lpstr>Salesforce GS Template - 2022-23</vt:lpstr>
      <vt:lpstr>Vendor Information \ Load-in</vt:lpstr>
      <vt:lpstr>Agenda</vt:lpstr>
      <vt:lpstr> ST-19 Tax Form</vt:lpstr>
      <vt:lpstr>Proof of Insurance (COI) </vt:lpstr>
      <vt:lpstr>Proof of Insurance (COI) </vt:lpstr>
      <vt:lpstr>Proof of Insurance (COI) </vt:lpstr>
      <vt:lpstr>Proof of Insurance (COI) </vt:lpstr>
      <vt:lpstr>Festival Map &amp; Booth Locations</vt:lpstr>
      <vt:lpstr>ALL VENDORS - Setup Information</vt:lpstr>
      <vt:lpstr>TRASH MANAGEMENT</vt:lpstr>
      <vt:lpstr>Festival Safety Briefing</vt:lpstr>
      <vt:lpstr>Locations &amp; Times</vt:lpstr>
      <vt:lpstr>Check-in</vt:lpstr>
      <vt:lpstr>PowerPoint Presentation</vt:lpstr>
      <vt:lpstr>PowerPoint Presentation</vt:lpstr>
      <vt:lpstr>PowerPoint Presentation</vt:lpstr>
      <vt:lpstr>Load-Out  - - - September 10    </vt:lpstr>
      <vt:lpstr>Q &amp; A</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Vendor Information \ Load-in</dc:title>
  <cp:lastModifiedBy>Derrick Strom</cp:lastModifiedBy>
  <cp:revision>44</cp:revision>
  <dcterms:modified xsi:type="dcterms:W3CDTF">2023-08-31T14:33:34Z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0x0101003FB709CFE073E341B8C39656FE6E7252</vt:lpwstr>
  </property>
  <property fmtid="{D5CDD505-2E9C-101B-9397-08002B2CF9AE}" pid="3" name="MediaServiceImageTags">
    <vt:lpwstr/>
  </property>
</Properties>
</file>